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6" r:id="rId11"/>
    <p:sldId id="294" r:id="rId12"/>
    <p:sldId id="268" r:id="rId13"/>
    <p:sldId id="295" r:id="rId14"/>
    <p:sldId id="272" r:id="rId15"/>
    <p:sldId id="273" r:id="rId16"/>
    <p:sldId id="276" r:id="rId17"/>
    <p:sldId id="279" r:id="rId18"/>
    <p:sldId id="298" r:id="rId19"/>
    <p:sldId id="297" r:id="rId20"/>
    <p:sldId id="280" r:id="rId21"/>
    <p:sldId id="299" r:id="rId22"/>
    <p:sldId id="302" r:id="rId23"/>
    <p:sldId id="300" r:id="rId24"/>
    <p:sldId id="282" r:id="rId25"/>
    <p:sldId id="301" r:id="rId26"/>
    <p:sldId id="286" r:id="rId27"/>
    <p:sldId id="292" r:id="rId28"/>
    <p:sldId id="303" r:id="rId29"/>
    <p:sldId id="30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20C97-E31D-4BE9-B17D-0BDA5130F565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24275-4F79-49EA-82A5-3C772F1D8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40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59002-9BB7-4D7F-AD2D-6FD23D35D14A}" type="datetime1">
              <a:rPr lang="fr-FR" smtClean="0"/>
              <a:t>24/04/2018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640F52-16A2-4509-BD74-9756A3D5FD5A}" type="datetime1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E27D6-147F-4957-97DF-A5708338159B}" type="datetime1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F3A3CD-C4D9-48D2-BB7E-B294B12492F7}" type="datetime1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C3279C-191C-48C2-95E7-AD8528BC8052}" type="datetime1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C0D9CB-5005-44F2-BC67-5A05458FFA57}" type="datetime1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FE54A-42F7-4A45-985F-3E2E8A341257}" type="datetime1">
              <a:rPr lang="fr-FR" smtClean="0"/>
              <a:t>24/04/2018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87DF98-65BE-4E99-A90D-94ED804A0F6E}" type="datetime1">
              <a:rPr lang="fr-FR" smtClean="0"/>
              <a:t>24/04/2018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D23E1-C269-4E21-BD2C-B11A0FBE5FFD}" type="datetime1">
              <a:rPr lang="fr-FR" smtClean="0"/>
              <a:t>24/04/2018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3D9CC-D1FE-4722-A163-0D995A02A2B0}" type="datetime1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CBC0D-DF46-4BC4-B8FF-C865B94D3F90}" type="datetime1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529DF19-AF4A-4CA0-B6D5-D20E38C1CEAE}" type="datetime1">
              <a:rPr lang="fr-FR" smtClean="0"/>
              <a:t>24/04/2018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2411974-E9E9-4F69-AA8F-0A3B1A077DEA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03647" y="1484784"/>
            <a:ext cx="7045027" cy="1470025"/>
          </a:xfrm>
        </p:spPr>
        <p:txBody>
          <a:bodyPr/>
          <a:lstStyle/>
          <a:p>
            <a:pPr algn="ctr"/>
            <a:r>
              <a:rPr lang="fr-FR" dirty="0" smtClean="0"/>
              <a:t>16 mars 2018</a:t>
            </a:r>
            <a:br>
              <a:rPr lang="fr-FR" dirty="0" smtClean="0"/>
            </a:br>
            <a:r>
              <a:rPr lang="fr-FR" dirty="0" smtClean="0"/>
              <a:t> inauguration SIEGE MERCY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2560" y="692696"/>
            <a:ext cx="7406640" cy="2448272"/>
          </a:xfrm>
        </p:spPr>
        <p:txBody>
          <a:bodyPr/>
          <a:lstStyle/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</a:t>
            </a:fld>
            <a:endParaRPr lang="fr-FR"/>
          </a:p>
        </p:txBody>
      </p:sp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http://www.udaf57.fr/uploads/images/photo%20mercy%2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1527"/>
            <a:ext cx="6768752" cy="29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24547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Interview Président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78" y="1587038"/>
            <a:ext cx="3391593" cy="4522124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10</a:t>
            </a:fld>
            <a:endParaRPr lang="fr-FR"/>
          </a:p>
        </p:txBody>
      </p:sp>
      <p:pic>
        <p:nvPicPr>
          <p:cNvPr id="2867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7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La visite commence par l’accueil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11</a:t>
            </a:fld>
            <a:endParaRPr lang="fr-FR"/>
          </a:p>
        </p:txBody>
      </p:sp>
      <p:pic>
        <p:nvPicPr>
          <p:cNvPr id="3174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88" y="1447800"/>
            <a:ext cx="7014774" cy="4800600"/>
          </a:xfrm>
        </p:spPr>
      </p:pic>
    </p:spTree>
    <p:extLst>
      <p:ext uri="{BB962C8B-B14F-4D97-AF65-F5344CB8AC3E}">
        <p14:creationId xmlns:p14="http://schemas.microsoft.com/office/powerpoint/2010/main" val="1345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Buffet au RDC devant </a:t>
            </a:r>
            <a:r>
              <a:rPr lang="fr-FR" dirty="0" smtClean="0"/>
              <a:t>affiches</a:t>
            </a:r>
            <a:br>
              <a:rPr lang="fr-FR" dirty="0" smtClean="0"/>
            </a:br>
            <a:r>
              <a:rPr lang="fr-FR" dirty="0" smtClean="0"/>
              <a:t>Action parentalité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12</a:t>
            </a:fld>
            <a:endParaRPr lang="fr-FR"/>
          </a:p>
        </p:txBody>
      </p:sp>
      <p:pic>
        <p:nvPicPr>
          <p:cNvPr id="266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252235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résultat d’une action lire et faire lire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462552"/>
            <a:ext cx="7499350" cy="4771095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5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Illustration d’un dialogue personne accompagnée/mand</a:t>
            </a:r>
            <a:r>
              <a:rPr lang="fr-FR" dirty="0" smtClean="0"/>
              <a:t>ataire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14</a:t>
            </a:fld>
            <a:endParaRPr lang="fr-FR"/>
          </a:p>
        </p:txBody>
      </p:sp>
      <p:pic>
        <p:nvPicPr>
          <p:cNvPr id="2253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15489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Présentation portes ouvertes </a:t>
            </a:r>
            <a:r>
              <a:rPr lang="fr-FR" dirty="0" err="1"/>
              <a:t>Queuleu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15</a:t>
            </a:fld>
            <a:endParaRPr lang="fr-FR"/>
          </a:p>
        </p:txBody>
      </p:sp>
      <p:pic>
        <p:nvPicPr>
          <p:cNvPr id="2150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8029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/>
              <a:t>R</a:t>
            </a:r>
            <a:r>
              <a:rPr lang="fr-FR" sz="3200" dirty="0" smtClean="0"/>
              <a:t>éalisations d’une personne sous curatelle</a:t>
            </a:r>
            <a:br>
              <a:rPr lang="fr-FR" sz="3200" dirty="0" smtClean="0"/>
            </a:b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16</a:t>
            </a:fld>
            <a:endParaRPr lang="fr-FR"/>
          </a:p>
        </p:txBody>
      </p:sp>
      <p:pic>
        <p:nvPicPr>
          <p:cNvPr id="1843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71824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Maison Relais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17</a:t>
            </a:fld>
            <a:endParaRPr lang="fr-FR"/>
          </a:p>
        </p:txBody>
      </p:sp>
      <p:pic>
        <p:nvPicPr>
          <p:cNvPr id="15362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078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Maison Relais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18</a:t>
            </a:fld>
            <a:endParaRPr lang="fr-FR"/>
          </a:p>
        </p:txBody>
      </p:sp>
      <p:pic>
        <p:nvPicPr>
          <p:cNvPr id="1536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275047348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axes du projet associatif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89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Entrée à l’UDAF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</a:t>
            </a:fld>
            <a:endParaRPr lang="fr-FR"/>
          </a:p>
        </p:txBody>
      </p:sp>
      <p:pic>
        <p:nvPicPr>
          <p:cNvPr id="25602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6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pôle Insertion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20</a:t>
            </a:fld>
            <a:endParaRPr lang="fr-FR"/>
          </a:p>
        </p:txBody>
      </p:sp>
      <p:pic>
        <p:nvPicPr>
          <p:cNvPr id="1433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17438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pôle Insertion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21</a:t>
            </a:fld>
            <a:endParaRPr lang="fr-FR"/>
          </a:p>
        </p:txBody>
      </p:sp>
      <p:pic>
        <p:nvPicPr>
          <p:cNvPr id="1433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7894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pôle Insertion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4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L’accompagnement global renforcé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err="1" smtClean="0"/>
              <a:t>co</a:t>
            </a:r>
            <a:r>
              <a:rPr lang="fr-FR" dirty="0" smtClean="0"/>
              <a:t> financements européens)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23</a:t>
            </a:fld>
            <a:endParaRPr lang="fr-FR"/>
          </a:p>
        </p:txBody>
      </p:sp>
      <p:pic>
        <p:nvPicPr>
          <p:cNvPr id="1433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462552"/>
            <a:ext cx="7499350" cy="4771095"/>
          </a:xfrm>
        </p:spPr>
      </p:pic>
    </p:spTree>
    <p:extLst>
      <p:ext uri="{BB962C8B-B14F-4D97-AF65-F5344CB8AC3E}">
        <p14:creationId xmlns:p14="http://schemas.microsoft.com/office/powerpoint/2010/main" val="23834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L’artiste du CHRS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24</a:t>
            </a:fld>
            <a:endParaRPr lang="fr-FR"/>
          </a:p>
        </p:txBody>
      </p:sp>
      <p:pic>
        <p:nvPicPr>
          <p:cNvPr id="1229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307402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L’artiste du CHRS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25</a:t>
            </a:fld>
            <a:endParaRPr lang="fr-FR"/>
          </a:p>
        </p:txBody>
      </p:sp>
      <p:pic>
        <p:nvPicPr>
          <p:cNvPr id="12290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01" y="1447800"/>
            <a:ext cx="3054147" cy="4800600"/>
          </a:xfrm>
        </p:spPr>
      </p:pic>
    </p:spTree>
    <p:extLst>
      <p:ext uri="{BB962C8B-B14F-4D97-AF65-F5344CB8AC3E}">
        <p14:creationId xmlns:p14="http://schemas.microsoft.com/office/powerpoint/2010/main" val="1413852347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Peintures d’une personne accompagnée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26</a:t>
            </a:fld>
            <a:endParaRPr lang="fr-FR"/>
          </a:p>
        </p:txBody>
      </p:sp>
      <p:pic>
        <p:nvPicPr>
          <p:cNvPr id="921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207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Conversations autour du Buffet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27</a:t>
            </a:fld>
            <a:endParaRPr lang="fr-FR"/>
          </a:p>
        </p:txBody>
      </p:sp>
      <p:pic>
        <p:nvPicPr>
          <p:cNvPr id="3074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6"/>
            <a:ext cx="5257800" cy="4206240"/>
          </a:xfrm>
        </p:spPr>
      </p:pic>
    </p:spTree>
    <p:extLst>
      <p:ext uri="{BB962C8B-B14F-4D97-AF65-F5344CB8AC3E}">
        <p14:creationId xmlns:p14="http://schemas.microsoft.com/office/powerpoint/2010/main" val="32751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Conversations autour du Buffet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28</a:t>
            </a:fld>
            <a:endParaRPr lang="fr-FR"/>
          </a:p>
        </p:txBody>
      </p:sp>
      <p:pic>
        <p:nvPicPr>
          <p:cNvPr id="3074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3849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Une manifestation réussie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29</a:t>
            </a:fld>
            <a:endParaRPr lang="fr-FR"/>
          </a:p>
        </p:txBody>
      </p:sp>
      <p:pic>
        <p:nvPicPr>
          <p:cNvPr id="6" name="Picture 2" descr="http://www.udaf57.fr/uploads/images/photo%20mercy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768752" cy="29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4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Discours </a:t>
            </a:r>
            <a:r>
              <a:rPr lang="fr-FR" dirty="0" smtClean="0"/>
              <a:t>de Monsieur FIORLETTA </a:t>
            </a:r>
            <a:r>
              <a:rPr lang="fr-FR" dirty="0" smtClean="0"/>
              <a:t>Président de l’UDAF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3</a:t>
            </a:fld>
            <a:endParaRPr lang="fr-FR"/>
          </a:p>
        </p:txBody>
      </p:sp>
      <p:pic>
        <p:nvPicPr>
          <p:cNvPr id="37890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28" y="1447800"/>
            <a:ext cx="7111694" cy="4800600"/>
          </a:xfrm>
        </p:spPr>
      </p:pic>
    </p:spTree>
    <p:extLst>
      <p:ext uri="{BB962C8B-B14F-4D97-AF65-F5344CB8AC3E}">
        <p14:creationId xmlns:p14="http://schemas.microsoft.com/office/powerpoint/2010/main" val="2991348609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public </a:t>
            </a:r>
            <a:r>
              <a:rPr lang="fr-FR" dirty="0" smtClean="0"/>
              <a:t>officiel attentif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4</a:t>
            </a:fld>
            <a:endParaRPr lang="fr-FR"/>
          </a:p>
        </p:txBody>
      </p:sp>
      <p:pic>
        <p:nvPicPr>
          <p:cNvPr id="3686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741832613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Discours de </a:t>
            </a:r>
            <a:r>
              <a:rPr lang="fr-FR" dirty="0" smtClean="0"/>
              <a:t>Monsieur BOHL, président Metz-Métropole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5</a:t>
            </a:fld>
            <a:endParaRPr lang="fr-FR"/>
          </a:p>
        </p:txBody>
      </p:sp>
      <p:pic>
        <p:nvPicPr>
          <p:cNvPr id="3584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88" y="1447800"/>
            <a:ext cx="7014774" cy="4800600"/>
          </a:xfrm>
        </p:spPr>
      </p:pic>
    </p:spTree>
    <p:extLst>
      <p:ext uri="{BB962C8B-B14F-4D97-AF65-F5344CB8AC3E}">
        <p14:creationId xmlns:p14="http://schemas.microsoft.com/office/powerpoint/2010/main" val="825034969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Discours </a:t>
            </a:r>
            <a:r>
              <a:rPr lang="fr-FR" dirty="0" smtClean="0"/>
              <a:t>de </a:t>
            </a:r>
            <a:r>
              <a:rPr lang="fr-FR" dirty="0" smtClean="0"/>
              <a:t>Monsieur WEITEN</a:t>
            </a:r>
            <a:br>
              <a:rPr lang="fr-FR" dirty="0" smtClean="0"/>
            </a:br>
            <a:r>
              <a:rPr lang="fr-FR" dirty="0" smtClean="0"/>
              <a:t>Président du Département de la Moselle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6</a:t>
            </a:fld>
            <a:endParaRPr lang="fr-FR"/>
          </a:p>
        </p:txBody>
      </p:sp>
      <p:pic>
        <p:nvPicPr>
          <p:cNvPr id="3481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786428" cy="4516471"/>
          </a:xfrm>
        </p:spPr>
      </p:pic>
    </p:spTree>
    <p:extLst>
      <p:ext uri="{BB962C8B-B14F-4D97-AF65-F5344CB8AC3E}">
        <p14:creationId xmlns:p14="http://schemas.microsoft.com/office/powerpoint/2010/main" val="38811275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Discours </a:t>
            </a:r>
            <a:r>
              <a:rPr lang="fr-FR" dirty="0" smtClean="0"/>
              <a:t>de </a:t>
            </a:r>
            <a:r>
              <a:rPr lang="fr-FR" dirty="0" smtClean="0"/>
              <a:t>Monsieur LIOGER, Député de la Moselle, représentant Maire de Metz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7</a:t>
            </a:fld>
            <a:endParaRPr lang="fr-FR"/>
          </a:p>
        </p:txBody>
      </p:sp>
      <p:pic>
        <p:nvPicPr>
          <p:cNvPr id="33794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6425448" cy="4276233"/>
          </a:xfrm>
        </p:spPr>
      </p:pic>
    </p:spTree>
    <p:extLst>
      <p:ext uri="{BB962C8B-B14F-4D97-AF65-F5344CB8AC3E}">
        <p14:creationId xmlns:p14="http://schemas.microsoft.com/office/powerpoint/2010/main" val="5221255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Discours de Monsieur MARTIN, Préfet de la Moselle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8</a:t>
            </a:fld>
            <a:endParaRPr lang="fr-FR"/>
          </a:p>
        </p:txBody>
      </p:sp>
      <p:pic>
        <p:nvPicPr>
          <p:cNvPr id="2969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88" y="1447800"/>
            <a:ext cx="7014774" cy="4800600"/>
          </a:xfrm>
        </p:spPr>
      </p:pic>
    </p:spTree>
    <p:extLst>
      <p:ext uri="{BB962C8B-B14F-4D97-AF65-F5344CB8AC3E}">
        <p14:creationId xmlns:p14="http://schemas.microsoft.com/office/powerpoint/2010/main" val="22954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Public concentré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inauguration siège MERCY  16 mars 2018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974-E9E9-4F69-AA8F-0A3B1A077DEA}" type="slidenum">
              <a:rPr lang="fr-FR" smtClean="0"/>
              <a:t>9</a:t>
            </a:fld>
            <a:endParaRPr lang="fr-FR"/>
          </a:p>
        </p:txBody>
      </p:sp>
      <p:pic>
        <p:nvPicPr>
          <p:cNvPr id="32770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0975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4" y="1447800"/>
            <a:ext cx="7214461" cy="4800600"/>
          </a:xfrm>
        </p:spPr>
      </p:pic>
    </p:spTree>
    <p:extLst>
      <p:ext uri="{BB962C8B-B14F-4D97-AF65-F5344CB8AC3E}">
        <p14:creationId xmlns:p14="http://schemas.microsoft.com/office/powerpoint/2010/main" val="28574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97</TotalTime>
  <Words>334</Words>
  <Application>Microsoft Office PowerPoint</Application>
  <PresentationFormat>Affichage à l'écran (4:3)</PresentationFormat>
  <Paragraphs>90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Solstice</vt:lpstr>
      <vt:lpstr>16 mars 2018  inauguration SIEGE MERCY</vt:lpstr>
      <vt:lpstr>Entrée à l’UDAF</vt:lpstr>
      <vt:lpstr>Discours de Monsieur FIORLETTA Président de l’UDAF</vt:lpstr>
      <vt:lpstr>Le public officiel attentif</vt:lpstr>
      <vt:lpstr>Le Discours de Monsieur BOHL, président Metz-Métropole</vt:lpstr>
      <vt:lpstr>Discours de Monsieur WEITEN Président du Département de la Moselle</vt:lpstr>
      <vt:lpstr>Discours de Monsieur LIOGER, Député de la Moselle, représentant Maire de Metz</vt:lpstr>
      <vt:lpstr>Discours de Monsieur MARTIN, Préfet de la Moselle</vt:lpstr>
      <vt:lpstr>Public concentré</vt:lpstr>
      <vt:lpstr>Interview Président</vt:lpstr>
      <vt:lpstr>La visite commence par l’accueil</vt:lpstr>
      <vt:lpstr>Le Buffet au RDC devant affiches Action parentalité</vt:lpstr>
      <vt:lpstr>Le résultat d’une action lire et faire lire</vt:lpstr>
      <vt:lpstr>Illustration d’un dialogue personne accompagnée/mandataire </vt:lpstr>
      <vt:lpstr>Présentation portes ouvertes Queuleu</vt:lpstr>
      <vt:lpstr>Réalisations d’une personne sous curatelle </vt:lpstr>
      <vt:lpstr>Maison Relais</vt:lpstr>
      <vt:lpstr>Maison Relais</vt:lpstr>
      <vt:lpstr>Les axes du projet associatif</vt:lpstr>
      <vt:lpstr>Le pôle Insertion</vt:lpstr>
      <vt:lpstr>Le pôle Insertion</vt:lpstr>
      <vt:lpstr>Le pôle Insertion</vt:lpstr>
      <vt:lpstr>L’accompagnement global renforcé (co financements européens)</vt:lpstr>
      <vt:lpstr>L’artiste du CHRS</vt:lpstr>
      <vt:lpstr>L’artiste du CHRS</vt:lpstr>
      <vt:lpstr>Peintures d’une personne accompagnée</vt:lpstr>
      <vt:lpstr>Conversations autour du Buffet</vt:lpstr>
      <vt:lpstr>Conversations autour du Buffet</vt:lpstr>
      <vt:lpstr>Une manifestation réussie</vt:lpstr>
    </vt:vector>
  </TitlesOfParts>
  <Company>UDAF de la Moselle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REINERT Evelyne</dc:creator>
  <cp:lastModifiedBy>SCHOONEMAN Bénédicte</cp:lastModifiedBy>
  <cp:revision>13</cp:revision>
  <dcterms:created xsi:type="dcterms:W3CDTF">2018-03-16T20:46:30Z</dcterms:created>
  <dcterms:modified xsi:type="dcterms:W3CDTF">2018-04-24T13:38:00Z</dcterms:modified>
</cp:coreProperties>
</file>