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29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96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43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56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42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9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95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20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61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B9AC6-8161-46FC-A371-AEF49788C20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EFFC-112D-4F44-81D7-2E6E5D80F1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52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POLE </a:t>
            </a:r>
            <a:r>
              <a:rPr lang="fr-FR" dirty="0"/>
              <a:t>ASPP LOGICIEL </a:t>
            </a:r>
            <a:r>
              <a:rPr lang="fr-FR" dirty="0" smtClean="0"/>
              <a:t>EVOLUTION</a:t>
            </a:r>
            <a:br>
              <a:rPr lang="fr-FR" dirty="0" smtClean="0"/>
            </a:br>
            <a:r>
              <a:rPr lang="fr-FR" dirty="0" smtClean="0"/>
              <a:t>                                                            </a:t>
            </a:r>
            <a:r>
              <a:rPr lang="fr-FR" sz="800" i="1" dirty="0" smtClean="0">
                <a:solidFill>
                  <a:srgbClr val="FF0000"/>
                </a:solidFill>
              </a:rPr>
              <a:t>Développé par SYNERGIE</a:t>
            </a:r>
            <a:r>
              <a:rPr lang="fr-FR" i="1" dirty="0" smtClean="0">
                <a:solidFill>
                  <a:srgbClr val="FF0000"/>
                </a:solidFill>
              </a:rPr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707904" y="3933056"/>
            <a:ext cx="4824535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>Les familles et les usagers protégés  connectés peuvent désormais accéder à leur dossier en ligne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767" y="5013176"/>
            <a:ext cx="1231499" cy="125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970" y="1776494"/>
            <a:ext cx="4176464" cy="276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395536" y="1772816"/>
            <a:ext cx="2840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Consulter </a:t>
            </a:r>
          </a:p>
          <a:p>
            <a:pPr algn="ctr"/>
            <a:r>
              <a:rPr lang="fr-FR" sz="2400" dirty="0" smtClean="0"/>
              <a:t>Imprimer</a:t>
            </a:r>
          </a:p>
          <a:p>
            <a:pPr algn="ctr"/>
            <a:r>
              <a:rPr lang="fr-FR" sz="2400" dirty="0" smtClean="0"/>
              <a:t>Les documents</a:t>
            </a:r>
            <a:endParaRPr lang="fr-FR" sz="24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63002"/>
            <a:ext cx="2023999" cy="29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Imag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32" y="260648"/>
            <a:ext cx="628650" cy="371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0684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POLE ASPP LOGICIEL EVOLUTION                                                             Développé par SYNERGIE  </vt:lpstr>
    </vt:vector>
  </TitlesOfParts>
  <Company>UDAF de la Moselle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POLE ASPP LOGICIEL EVOLUTION  </dc:title>
  <dc:creator>REINERT Evelyne</dc:creator>
  <cp:lastModifiedBy>REINERT Evelyne</cp:lastModifiedBy>
  <cp:revision>3</cp:revision>
  <dcterms:created xsi:type="dcterms:W3CDTF">2019-01-29T11:16:20Z</dcterms:created>
  <dcterms:modified xsi:type="dcterms:W3CDTF">2019-01-30T12:07:58Z</dcterms:modified>
</cp:coreProperties>
</file>