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E2118F-F3A3-4BCD-9AE5-E61DA79F7328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fr-FR"/>
        </a:p>
      </dgm:t>
    </dgm:pt>
    <dgm:pt modelId="{D6D082B8-733D-47A3-9FFC-62609B23996A}">
      <dgm:prSet phldrT="[Texte]" custT="1"/>
      <dgm:spPr/>
      <dgm:t>
        <a:bodyPr/>
        <a:lstStyle/>
        <a:p>
          <a:r>
            <a:rPr lang="fr-FR" sz="2400" dirty="0" smtClean="0"/>
            <a:t>Objectifs</a:t>
          </a:r>
          <a:endParaRPr lang="fr-FR" sz="2400" dirty="0"/>
        </a:p>
      </dgm:t>
    </dgm:pt>
    <dgm:pt modelId="{6E8B8C88-56DD-4AD2-874F-1FE4817AA23B}" type="parTrans" cxnId="{3D61A2B0-C246-4FA8-BE33-46488674BD94}">
      <dgm:prSet/>
      <dgm:spPr/>
      <dgm:t>
        <a:bodyPr/>
        <a:lstStyle/>
        <a:p>
          <a:endParaRPr lang="fr-FR"/>
        </a:p>
      </dgm:t>
    </dgm:pt>
    <dgm:pt modelId="{7BEE4724-756D-44E2-B770-7E15BB06CB7B}" type="sibTrans" cxnId="{3D61A2B0-C246-4FA8-BE33-46488674BD94}">
      <dgm:prSet/>
      <dgm:spPr/>
      <dgm:t>
        <a:bodyPr/>
        <a:lstStyle/>
        <a:p>
          <a:endParaRPr lang="fr-FR"/>
        </a:p>
      </dgm:t>
    </dgm:pt>
    <dgm:pt modelId="{9C013626-349D-46A7-96DB-DBB7F21F411A}">
      <dgm:prSet phldrT="[Texte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fr-FR" sz="1200" b="1" dirty="0" smtClean="0">
              <a:solidFill>
                <a:srgbClr val="0070C0"/>
              </a:solidFill>
            </a:rPr>
            <a:t>Sécuriser</a:t>
          </a:r>
          <a:r>
            <a:rPr lang="fr-FR" sz="1200" b="1" dirty="0" smtClean="0"/>
            <a:t> </a:t>
          </a:r>
          <a:r>
            <a:rPr lang="fr-FR" sz="1200" b="0" dirty="0" smtClean="0"/>
            <a:t>les conditions matérielles de vie des enfants au domicile et veiller au respect de leurs besoins fondamentaux</a:t>
          </a:r>
          <a:endParaRPr lang="fr-FR" sz="1200" b="1" dirty="0"/>
        </a:p>
      </dgm:t>
    </dgm:pt>
    <dgm:pt modelId="{E4FF794D-43A0-445F-A72A-622449510E21}" type="parTrans" cxnId="{C92E7763-B7A3-44A0-88EF-A4DF541AF307}">
      <dgm:prSet/>
      <dgm:spPr/>
      <dgm:t>
        <a:bodyPr/>
        <a:lstStyle/>
        <a:p>
          <a:endParaRPr lang="fr-FR"/>
        </a:p>
      </dgm:t>
    </dgm:pt>
    <dgm:pt modelId="{622BC793-3330-4633-BBB5-B667D435EBF6}" type="sibTrans" cxnId="{C92E7763-B7A3-44A0-88EF-A4DF541AF307}">
      <dgm:prSet/>
      <dgm:spPr/>
      <dgm:t>
        <a:bodyPr/>
        <a:lstStyle/>
        <a:p>
          <a:endParaRPr lang="fr-FR"/>
        </a:p>
      </dgm:t>
    </dgm:pt>
    <dgm:pt modelId="{C85DB983-A730-4611-AB83-8A417F3121DB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fr-FR" sz="1200" b="1" dirty="0" smtClean="0">
              <a:solidFill>
                <a:srgbClr val="0070C0"/>
              </a:solidFill>
            </a:rPr>
            <a:t>Eviter</a:t>
          </a:r>
          <a:r>
            <a:rPr lang="fr-FR" sz="1200" b="1" dirty="0" smtClean="0"/>
            <a:t> </a:t>
          </a:r>
          <a:r>
            <a:rPr lang="fr-FR" sz="1200" b="0" dirty="0" smtClean="0"/>
            <a:t>les placements des enfants hors du foyer</a:t>
          </a:r>
          <a:endParaRPr lang="fr-FR" sz="1200" b="1" dirty="0"/>
        </a:p>
      </dgm:t>
    </dgm:pt>
    <dgm:pt modelId="{F0141062-8FFB-4C4D-8076-C8B428DB8E4B}" type="parTrans" cxnId="{DB3A75F0-837A-4AD6-880C-18743B28F6EE}">
      <dgm:prSet/>
      <dgm:spPr/>
      <dgm:t>
        <a:bodyPr/>
        <a:lstStyle/>
        <a:p>
          <a:endParaRPr lang="fr-FR"/>
        </a:p>
      </dgm:t>
    </dgm:pt>
    <dgm:pt modelId="{94D4695B-4ED6-440A-AAD7-98D135A13D6B}" type="sibTrans" cxnId="{DB3A75F0-837A-4AD6-880C-18743B28F6EE}">
      <dgm:prSet/>
      <dgm:spPr/>
      <dgm:t>
        <a:bodyPr/>
        <a:lstStyle/>
        <a:p>
          <a:endParaRPr lang="fr-FR"/>
        </a:p>
      </dgm:t>
    </dgm:pt>
    <dgm:pt modelId="{84C82F1C-FAA9-42B5-A295-0A1D520E0089}">
      <dgm:prSet phldrT="[Texte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fr-FR" sz="1200" b="1" dirty="0" smtClean="0">
              <a:solidFill>
                <a:srgbClr val="0070C0"/>
              </a:solidFill>
            </a:rPr>
            <a:t>Soutenir</a:t>
          </a:r>
          <a:r>
            <a:rPr lang="fr-FR" sz="1200" b="1" dirty="0" smtClean="0"/>
            <a:t> </a:t>
          </a:r>
          <a:r>
            <a:rPr lang="fr-FR" sz="1200" b="0" dirty="0" smtClean="0"/>
            <a:t>le maintien des liens parentaux et le retour à domicile des enfants placés</a:t>
          </a:r>
          <a:endParaRPr lang="fr-FR" sz="1200" b="1" dirty="0"/>
        </a:p>
      </dgm:t>
    </dgm:pt>
    <dgm:pt modelId="{84160EE5-8D23-4511-B32A-A2D9D2BB639B}" type="parTrans" cxnId="{EEE6F96D-0AFA-4137-A422-61E9BD286DF3}">
      <dgm:prSet/>
      <dgm:spPr/>
      <dgm:t>
        <a:bodyPr/>
        <a:lstStyle/>
        <a:p>
          <a:endParaRPr lang="fr-FR"/>
        </a:p>
      </dgm:t>
    </dgm:pt>
    <dgm:pt modelId="{FAE93A29-7915-4010-9AC4-E71F96DFF604}" type="sibTrans" cxnId="{EEE6F96D-0AFA-4137-A422-61E9BD286DF3}">
      <dgm:prSet/>
      <dgm:spPr/>
      <dgm:t>
        <a:bodyPr/>
        <a:lstStyle/>
        <a:p>
          <a:endParaRPr lang="fr-FR"/>
        </a:p>
      </dgm:t>
    </dgm:pt>
    <dgm:pt modelId="{9F3BB07D-02BE-4DB7-B6F8-004731287549}" type="pres">
      <dgm:prSet presAssocID="{FBE2118F-F3A3-4BCD-9AE5-E61DA79F732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A316A95-1F7C-4BA8-B0FB-CC127467C3CD}" type="pres">
      <dgm:prSet presAssocID="{D6D082B8-733D-47A3-9FFC-62609B23996A}" presName="root1" presStyleCnt="0"/>
      <dgm:spPr/>
    </dgm:pt>
    <dgm:pt modelId="{A3881DEE-1C5F-40BC-AEC7-A58249DD13EF}" type="pres">
      <dgm:prSet presAssocID="{D6D082B8-733D-47A3-9FFC-62609B23996A}" presName="LevelOneTextNode" presStyleLbl="node0" presStyleIdx="0" presStyleCnt="1" custScaleX="81009" custLinFactNeighborX="-4989" custLinFactNeighborY="3461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D9F576E-2196-408C-918A-3052772E2271}" type="pres">
      <dgm:prSet presAssocID="{D6D082B8-733D-47A3-9FFC-62609B23996A}" presName="level2hierChild" presStyleCnt="0"/>
      <dgm:spPr/>
    </dgm:pt>
    <dgm:pt modelId="{71D2FBF4-7AAA-4463-9620-1BFE8FC71C9A}" type="pres">
      <dgm:prSet presAssocID="{E4FF794D-43A0-445F-A72A-622449510E21}" presName="conn2-1" presStyleLbl="parChTrans1D2" presStyleIdx="0" presStyleCnt="3"/>
      <dgm:spPr/>
      <dgm:t>
        <a:bodyPr/>
        <a:lstStyle/>
        <a:p>
          <a:endParaRPr lang="fr-FR"/>
        </a:p>
      </dgm:t>
    </dgm:pt>
    <dgm:pt modelId="{34DDCA58-9BC1-4666-86BE-9209CADAAD4C}" type="pres">
      <dgm:prSet presAssocID="{E4FF794D-43A0-445F-A72A-622449510E21}" presName="connTx" presStyleLbl="parChTrans1D2" presStyleIdx="0" presStyleCnt="3"/>
      <dgm:spPr/>
      <dgm:t>
        <a:bodyPr/>
        <a:lstStyle/>
        <a:p>
          <a:endParaRPr lang="fr-FR"/>
        </a:p>
      </dgm:t>
    </dgm:pt>
    <dgm:pt modelId="{35B218B7-A2C4-4409-8A86-597968BAB0D6}" type="pres">
      <dgm:prSet presAssocID="{9C013626-349D-46A7-96DB-DBB7F21F411A}" presName="root2" presStyleCnt="0"/>
      <dgm:spPr/>
    </dgm:pt>
    <dgm:pt modelId="{E79FBDF6-E176-4AEB-83B5-D5205FBE7393}" type="pres">
      <dgm:prSet presAssocID="{9C013626-349D-46A7-96DB-DBB7F21F411A}" presName="LevelTwoTextNode" presStyleLbl="node2" presStyleIdx="0" presStyleCnt="3" custScaleY="20066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87BE5B1-B61F-4C69-AFC3-2FBBF77CFD62}" type="pres">
      <dgm:prSet presAssocID="{9C013626-349D-46A7-96DB-DBB7F21F411A}" presName="level3hierChild" presStyleCnt="0"/>
      <dgm:spPr/>
    </dgm:pt>
    <dgm:pt modelId="{D676FA4F-55F9-422F-B907-DA1187DBE30F}" type="pres">
      <dgm:prSet presAssocID="{F0141062-8FFB-4C4D-8076-C8B428DB8E4B}" presName="conn2-1" presStyleLbl="parChTrans1D2" presStyleIdx="1" presStyleCnt="3"/>
      <dgm:spPr/>
      <dgm:t>
        <a:bodyPr/>
        <a:lstStyle/>
        <a:p>
          <a:endParaRPr lang="fr-FR"/>
        </a:p>
      </dgm:t>
    </dgm:pt>
    <dgm:pt modelId="{DDB95E63-E2CD-4BE7-B729-0E4CE7E24CB6}" type="pres">
      <dgm:prSet presAssocID="{F0141062-8FFB-4C4D-8076-C8B428DB8E4B}" presName="connTx" presStyleLbl="parChTrans1D2" presStyleIdx="1" presStyleCnt="3"/>
      <dgm:spPr/>
      <dgm:t>
        <a:bodyPr/>
        <a:lstStyle/>
        <a:p>
          <a:endParaRPr lang="fr-FR"/>
        </a:p>
      </dgm:t>
    </dgm:pt>
    <dgm:pt modelId="{676D2DAD-EC71-4345-A1A0-DA789F990E9C}" type="pres">
      <dgm:prSet presAssocID="{C85DB983-A730-4611-AB83-8A417F3121DB}" presName="root2" presStyleCnt="0"/>
      <dgm:spPr/>
    </dgm:pt>
    <dgm:pt modelId="{1E896430-5AA7-4CE1-B34F-6EA236FFDC40}" type="pres">
      <dgm:prSet presAssocID="{C85DB983-A730-4611-AB83-8A417F3121DB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F2D0C2-9D7F-4472-B255-1D4C75CA6BA5}" type="pres">
      <dgm:prSet presAssocID="{C85DB983-A730-4611-AB83-8A417F3121DB}" presName="level3hierChild" presStyleCnt="0"/>
      <dgm:spPr/>
    </dgm:pt>
    <dgm:pt modelId="{443B524D-DB95-4D45-BFE1-71E3881A7E98}" type="pres">
      <dgm:prSet presAssocID="{84160EE5-8D23-4511-B32A-A2D9D2BB639B}" presName="conn2-1" presStyleLbl="parChTrans1D2" presStyleIdx="2" presStyleCnt="3"/>
      <dgm:spPr/>
      <dgm:t>
        <a:bodyPr/>
        <a:lstStyle/>
        <a:p>
          <a:endParaRPr lang="fr-FR"/>
        </a:p>
      </dgm:t>
    </dgm:pt>
    <dgm:pt modelId="{93B3C368-66FE-4AF2-8C90-3CBF6EEFDBE0}" type="pres">
      <dgm:prSet presAssocID="{84160EE5-8D23-4511-B32A-A2D9D2BB639B}" presName="connTx" presStyleLbl="parChTrans1D2" presStyleIdx="2" presStyleCnt="3"/>
      <dgm:spPr/>
      <dgm:t>
        <a:bodyPr/>
        <a:lstStyle/>
        <a:p>
          <a:endParaRPr lang="fr-FR"/>
        </a:p>
      </dgm:t>
    </dgm:pt>
    <dgm:pt modelId="{6B19D2C0-239D-441D-BA1A-A351B0E28FEC}" type="pres">
      <dgm:prSet presAssocID="{84C82F1C-FAA9-42B5-A295-0A1D520E0089}" presName="root2" presStyleCnt="0"/>
      <dgm:spPr/>
    </dgm:pt>
    <dgm:pt modelId="{41DD15B7-BEDC-4D34-80E0-E22DA101A289}" type="pres">
      <dgm:prSet presAssocID="{84C82F1C-FAA9-42B5-A295-0A1D520E0089}" presName="LevelTwoTextNode" presStyleLbl="node2" presStyleIdx="2" presStyleCnt="3" custScaleY="16332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D6B66F-1621-4C2E-9CB0-3CE907949F6D}" type="pres">
      <dgm:prSet presAssocID="{84C82F1C-FAA9-42B5-A295-0A1D520E0089}" presName="level3hierChild" presStyleCnt="0"/>
      <dgm:spPr/>
    </dgm:pt>
  </dgm:ptLst>
  <dgm:cxnLst>
    <dgm:cxn modelId="{F3297E62-0D13-49B6-8D44-6EEF97F6EE02}" type="presOf" srcId="{84160EE5-8D23-4511-B32A-A2D9D2BB639B}" destId="{93B3C368-66FE-4AF2-8C90-3CBF6EEFDBE0}" srcOrd="1" destOrd="0" presId="urn:microsoft.com/office/officeart/2008/layout/HorizontalMultiLevelHierarchy"/>
    <dgm:cxn modelId="{3445DD70-AC66-47DB-90E2-4EF26A79145C}" type="presOf" srcId="{C85DB983-A730-4611-AB83-8A417F3121DB}" destId="{1E896430-5AA7-4CE1-B34F-6EA236FFDC40}" srcOrd="0" destOrd="0" presId="urn:microsoft.com/office/officeart/2008/layout/HorizontalMultiLevelHierarchy"/>
    <dgm:cxn modelId="{EEE6F96D-0AFA-4137-A422-61E9BD286DF3}" srcId="{D6D082B8-733D-47A3-9FFC-62609B23996A}" destId="{84C82F1C-FAA9-42B5-A295-0A1D520E0089}" srcOrd="2" destOrd="0" parTransId="{84160EE5-8D23-4511-B32A-A2D9D2BB639B}" sibTransId="{FAE93A29-7915-4010-9AC4-E71F96DFF604}"/>
    <dgm:cxn modelId="{3D61A2B0-C246-4FA8-BE33-46488674BD94}" srcId="{FBE2118F-F3A3-4BCD-9AE5-E61DA79F7328}" destId="{D6D082B8-733D-47A3-9FFC-62609B23996A}" srcOrd="0" destOrd="0" parTransId="{6E8B8C88-56DD-4AD2-874F-1FE4817AA23B}" sibTransId="{7BEE4724-756D-44E2-B770-7E15BB06CB7B}"/>
    <dgm:cxn modelId="{BA1D97E3-19E0-420F-9EC7-9C46BAEF54DE}" type="presOf" srcId="{FBE2118F-F3A3-4BCD-9AE5-E61DA79F7328}" destId="{9F3BB07D-02BE-4DB7-B6F8-004731287549}" srcOrd="0" destOrd="0" presId="urn:microsoft.com/office/officeart/2008/layout/HorizontalMultiLevelHierarchy"/>
    <dgm:cxn modelId="{E1C63815-E743-4A9B-B98F-8D9DCC905D61}" type="presOf" srcId="{D6D082B8-733D-47A3-9FFC-62609B23996A}" destId="{A3881DEE-1C5F-40BC-AEC7-A58249DD13EF}" srcOrd="0" destOrd="0" presId="urn:microsoft.com/office/officeart/2008/layout/HorizontalMultiLevelHierarchy"/>
    <dgm:cxn modelId="{406EC02F-B78D-48A2-A219-C759F4E4CFBD}" type="presOf" srcId="{F0141062-8FFB-4C4D-8076-C8B428DB8E4B}" destId="{D676FA4F-55F9-422F-B907-DA1187DBE30F}" srcOrd="0" destOrd="0" presId="urn:microsoft.com/office/officeart/2008/layout/HorizontalMultiLevelHierarchy"/>
    <dgm:cxn modelId="{54D150BD-3356-48D3-B24E-B736C29516C3}" type="presOf" srcId="{F0141062-8FFB-4C4D-8076-C8B428DB8E4B}" destId="{DDB95E63-E2CD-4BE7-B729-0E4CE7E24CB6}" srcOrd="1" destOrd="0" presId="urn:microsoft.com/office/officeart/2008/layout/HorizontalMultiLevelHierarchy"/>
    <dgm:cxn modelId="{395DE9E7-8377-46EC-8277-FA02FB44A228}" type="presOf" srcId="{E4FF794D-43A0-445F-A72A-622449510E21}" destId="{71D2FBF4-7AAA-4463-9620-1BFE8FC71C9A}" srcOrd="0" destOrd="0" presId="urn:microsoft.com/office/officeart/2008/layout/HorizontalMultiLevelHierarchy"/>
    <dgm:cxn modelId="{7540EC68-7B4B-4147-AE11-B9D0CE75CC33}" type="presOf" srcId="{84160EE5-8D23-4511-B32A-A2D9D2BB639B}" destId="{443B524D-DB95-4D45-BFE1-71E3881A7E98}" srcOrd="0" destOrd="0" presId="urn:microsoft.com/office/officeart/2008/layout/HorizontalMultiLevelHierarchy"/>
    <dgm:cxn modelId="{C92E7763-B7A3-44A0-88EF-A4DF541AF307}" srcId="{D6D082B8-733D-47A3-9FFC-62609B23996A}" destId="{9C013626-349D-46A7-96DB-DBB7F21F411A}" srcOrd="0" destOrd="0" parTransId="{E4FF794D-43A0-445F-A72A-622449510E21}" sibTransId="{622BC793-3330-4633-BBB5-B667D435EBF6}"/>
    <dgm:cxn modelId="{3132B979-7583-4835-B5E0-7F59F4D36DDE}" type="presOf" srcId="{9C013626-349D-46A7-96DB-DBB7F21F411A}" destId="{E79FBDF6-E176-4AEB-83B5-D5205FBE7393}" srcOrd="0" destOrd="0" presId="urn:microsoft.com/office/officeart/2008/layout/HorizontalMultiLevelHierarchy"/>
    <dgm:cxn modelId="{DB3A75F0-837A-4AD6-880C-18743B28F6EE}" srcId="{D6D082B8-733D-47A3-9FFC-62609B23996A}" destId="{C85DB983-A730-4611-AB83-8A417F3121DB}" srcOrd="1" destOrd="0" parTransId="{F0141062-8FFB-4C4D-8076-C8B428DB8E4B}" sibTransId="{94D4695B-4ED6-440A-AAD7-98D135A13D6B}"/>
    <dgm:cxn modelId="{6DDA3DCC-0075-4E17-92AF-41949BC268E3}" type="presOf" srcId="{E4FF794D-43A0-445F-A72A-622449510E21}" destId="{34DDCA58-9BC1-4666-86BE-9209CADAAD4C}" srcOrd="1" destOrd="0" presId="urn:microsoft.com/office/officeart/2008/layout/HorizontalMultiLevelHierarchy"/>
    <dgm:cxn modelId="{D732B952-1FD1-4DF0-BDEF-8F4355429517}" type="presOf" srcId="{84C82F1C-FAA9-42B5-A295-0A1D520E0089}" destId="{41DD15B7-BEDC-4D34-80E0-E22DA101A289}" srcOrd="0" destOrd="0" presId="urn:microsoft.com/office/officeart/2008/layout/HorizontalMultiLevelHierarchy"/>
    <dgm:cxn modelId="{C86B157D-8205-4907-99B3-8626B6D3D298}" type="presParOf" srcId="{9F3BB07D-02BE-4DB7-B6F8-004731287549}" destId="{AA316A95-1F7C-4BA8-B0FB-CC127467C3CD}" srcOrd="0" destOrd="0" presId="urn:microsoft.com/office/officeart/2008/layout/HorizontalMultiLevelHierarchy"/>
    <dgm:cxn modelId="{143ACC49-3BBE-4045-A27D-9E2E6ED900C4}" type="presParOf" srcId="{AA316A95-1F7C-4BA8-B0FB-CC127467C3CD}" destId="{A3881DEE-1C5F-40BC-AEC7-A58249DD13EF}" srcOrd="0" destOrd="0" presId="urn:microsoft.com/office/officeart/2008/layout/HorizontalMultiLevelHierarchy"/>
    <dgm:cxn modelId="{F6475271-40F5-48DD-83CE-B8AEF131C6C6}" type="presParOf" srcId="{AA316A95-1F7C-4BA8-B0FB-CC127467C3CD}" destId="{AD9F576E-2196-408C-918A-3052772E2271}" srcOrd="1" destOrd="0" presId="urn:microsoft.com/office/officeart/2008/layout/HorizontalMultiLevelHierarchy"/>
    <dgm:cxn modelId="{EFC5AF84-296C-42CE-BF12-F931E7D20F5E}" type="presParOf" srcId="{AD9F576E-2196-408C-918A-3052772E2271}" destId="{71D2FBF4-7AAA-4463-9620-1BFE8FC71C9A}" srcOrd="0" destOrd="0" presId="urn:microsoft.com/office/officeart/2008/layout/HorizontalMultiLevelHierarchy"/>
    <dgm:cxn modelId="{C38E3E93-8220-4905-A835-74FFD0489BA7}" type="presParOf" srcId="{71D2FBF4-7AAA-4463-9620-1BFE8FC71C9A}" destId="{34DDCA58-9BC1-4666-86BE-9209CADAAD4C}" srcOrd="0" destOrd="0" presId="urn:microsoft.com/office/officeart/2008/layout/HorizontalMultiLevelHierarchy"/>
    <dgm:cxn modelId="{17AF3730-5DA4-45E0-A13F-61FE5D672047}" type="presParOf" srcId="{AD9F576E-2196-408C-918A-3052772E2271}" destId="{35B218B7-A2C4-4409-8A86-597968BAB0D6}" srcOrd="1" destOrd="0" presId="urn:microsoft.com/office/officeart/2008/layout/HorizontalMultiLevelHierarchy"/>
    <dgm:cxn modelId="{A8AA730B-80B8-4105-9B88-042E4D77D15D}" type="presParOf" srcId="{35B218B7-A2C4-4409-8A86-597968BAB0D6}" destId="{E79FBDF6-E176-4AEB-83B5-D5205FBE7393}" srcOrd="0" destOrd="0" presId="urn:microsoft.com/office/officeart/2008/layout/HorizontalMultiLevelHierarchy"/>
    <dgm:cxn modelId="{7B41A829-A1E4-4B79-84CE-6EC6400BC045}" type="presParOf" srcId="{35B218B7-A2C4-4409-8A86-597968BAB0D6}" destId="{987BE5B1-B61F-4C69-AFC3-2FBBF77CFD62}" srcOrd="1" destOrd="0" presId="urn:microsoft.com/office/officeart/2008/layout/HorizontalMultiLevelHierarchy"/>
    <dgm:cxn modelId="{8BEB1DA7-CECA-4DF8-AD2E-D7A964A7EA27}" type="presParOf" srcId="{AD9F576E-2196-408C-918A-3052772E2271}" destId="{D676FA4F-55F9-422F-B907-DA1187DBE30F}" srcOrd="2" destOrd="0" presId="urn:microsoft.com/office/officeart/2008/layout/HorizontalMultiLevelHierarchy"/>
    <dgm:cxn modelId="{FA4ACAC7-4B94-4A0B-B6CB-E55BEB294135}" type="presParOf" srcId="{D676FA4F-55F9-422F-B907-DA1187DBE30F}" destId="{DDB95E63-E2CD-4BE7-B729-0E4CE7E24CB6}" srcOrd="0" destOrd="0" presId="urn:microsoft.com/office/officeart/2008/layout/HorizontalMultiLevelHierarchy"/>
    <dgm:cxn modelId="{CE279969-2403-494C-856F-146DBBA32216}" type="presParOf" srcId="{AD9F576E-2196-408C-918A-3052772E2271}" destId="{676D2DAD-EC71-4345-A1A0-DA789F990E9C}" srcOrd="3" destOrd="0" presId="urn:microsoft.com/office/officeart/2008/layout/HorizontalMultiLevelHierarchy"/>
    <dgm:cxn modelId="{686F084B-3679-46AA-81EE-5930B3734863}" type="presParOf" srcId="{676D2DAD-EC71-4345-A1A0-DA789F990E9C}" destId="{1E896430-5AA7-4CE1-B34F-6EA236FFDC40}" srcOrd="0" destOrd="0" presId="urn:microsoft.com/office/officeart/2008/layout/HorizontalMultiLevelHierarchy"/>
    <dgm:cxn modelId="{6CFE50BA-DB9C-411E-9912-619EED6A65DB}" type="presParOf" srcId="{676D2DAD-EC71-4345-A1A0-DA789F990E9C}" destId="{3AF2D0C2-9D7F-4472-B255-1D4C75CA6BA5}" srcOrd="1" destOrd="0" presId="urn:microsoft.com/office/officeart/2008/layout/HorizontalMultiLevelHierarchy"/>
    <dgm:cxn modelId="{4CCC23EF-9B51-4548-A619-C8CD87678D65}" type="presParOf" srcId="{AD9F576E-2196-408C-918A-3052772E2271}" destId="{443B524D-DB95-4D45-BFE1-71E3881A7E98}" srcOrd="4" destOrd="0" presId="urn:microsoft.com/office/officeart/2008/layout/HorizontalMultiLevelHierarchy"/>
    <dgm:cxn modelId="{C4274C8D-78BF-40F0-AB07-42FE1718E3C8}" type="presParOf" srcId="{443B524D-DB95-4D45-BFE1-71E3881A7E98}" destId="{93B3C368-66FE-4AF2-8C90-3CBF6EEFDBE0}" srcOrd="0" destOrd="0" presId="urn:microsoft.com/office/officeart/2008/layout/HorizontalMultiLevelHierarchy"/>
    <dgm:cxn modelId="{1A490379-0A51-4495-A874-8EA2290E7DCE}" type="presParOf" srcId="{AD9F576E-2196-408C-918A-3052772E2271}" destId="{6B19D2C0-239D-441D-BA1A-A351B0E28FEC}" srcOrd="5" destOrd="0" presId="urn:microsoft.com/office/officeart/2008/layout/HorizontalMultiLevelHierarchy"/>
    <dgm:cxn modelId="{D7C70442-BF24-4AB5-B20B-542B681F55BC}" type="presParOf" srcId="{6B19D2C0-239D-441D-BA1A-A351B0E28FEC}" destId="{41DD15B7-BEDC-4D34-80E0-E22DA101A289}" srcOrd="0" destOrd="0" presId="urn:microsoft.com/office/officeart/2008/layout/HorizontalMultiLevelHierarchy"/>
    <dgm:cxn modelId="{4619ADC5-76C7-472D-9D6C-8C1A5702E041}" type="presParOf" srcId="{6B19D2C0-239D-441D-BA1A-A351B0E28FEC}" destId="{E2D6B66F-1621-4C2E-9CB0-3CE907949F6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1B471D-4D67-44A8-A421-EC145A547964}" type="doc">
      <dgm:prSet loTypeId="urn:microsoft.com/office/officeart/2005/8/layout/chevron2" loCatId="list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fr-FR"/>
        </a:p>
      </dgm:t>
    </dgm:pt>
    <dgm:pt modelId="{E14AD7F9-AB92-4129-98B4-768E05775046}">
      <dgm:prSet phldrT="[Texte]" custT="1"/>
      <dgm:spPr/>
      <dgm:t>
        <a:bodyPr/>
        <a:lstStyle/>
        <a:p>
          <a:r>
            <a:rPr lang="fr-FR" sz="1400" b="1" dirty="0" smtClean="0"/>
            <a:t>Moyens</a:t>
          </a:r>
          <a:endParaRPr lang="fr-FR" sz="1400" b="1" dirty="0"/>
        </a:p>
      </dgm:t>
    </dgm:pt>
    <dgm:pt modelId="{FBC22C8D-DE06-4E59-A335-00F762DAEF44}" type="parTrans" cxnId="{A8B5747B-AB29-4E5F-93BE-31F1F5A3626C}">
      <dgm:prSet/>
      <dgm:spPr/>
      <dgm:t>
        <a:bodyPr/>
        <a:lstStyle/>
        <a:p>
          <a:endParaRPr lang="fr-FR"/>
        </a:p>
      </dgm:t>
    </dgm:pt>
    <dgm:pt modelId="{37717B2D-F171-40B7-BC47-4ED36C7F1770}" type="sibTrans" cxnId="{A8B5747B-AB29-4E5F-93BE-31F1F5A3626C}">
      <dgm:prSet/>
      <dgm:spPr/>
      <dgm:t>
        <a:bodyPr/>
        <a:lstStyle/>
        <a:p>
          <a:endParaRPr lang="fr-FR"/>
        </a:p>
      </dgm:t>
    </dgm:pt>
    <dgm:pt modelId="{4B45638D-17DD-4614-87FC-FA9B6E30D2FD}">
      <dgm:prSet phldrT="[Texte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/>
            <a:t>Nous percevons et gérons </a:t>
          </a:r>
          <a:r>
            <a:rPr lang="fr-FR" sz="1200" b="0" dirty="0" smtClean="0"/>
            <a:t>directement les </a:t>
          </a:r>
          <a:r>
            <a:rPr lang="fr-FR" sz="1200" b="1" dirty="0" smtClean="0">
              <a:solidFill>
                <a:srgbClr val="0070C0"/>
              </a:solidFill>
            </a:rPr>
            <a:t>prestations familiales </a:t>
          </a:r>
          <a:r>
            <a:rPr lang="fr-FR" sz="1200" b="0" dirty="0" smtClean="0"/>
            <a:t>dans</a:t>
          </a:r>
          <a:r>
            <a:rPr lang="fr-FR" sz="1200" b="1" dirty="0" smtClean="0"/>
            <a:t> </a:t>
          </a:r>
          <a:r>
            <a:rPr lang="fr-FR" sz="1200" b="1" dirty="0" smtClean="0">
              <a:solidFill>
                <a:srgbClr val="0070C0"/>
              </a:solidFill>
            </a:rPr>
            <a:t>l’intérêt des enfants  </a:t>
          </a:r>
          <a:r>
            <a:rPr lang="fr-FR" sz="1200" b="0" dirty="0" smtClean="0">
              <a:solidFill>
                <a:schemeClr val="tx1"/>
              </a:solidFill>
            </a:rPr>
            <a:t>en recherchant </a:t>
          </a:r>
          <a:r>
            <a:rPr lang="fr-FR" sz="1200" b="1" dirty="0" smtClean="0">
              <a:solidFill>
                <a:srgbClr val="0070C0"/>
              </a:solidFill>
            </a:rPr>
            <a:t>l’adhésion et la collaboration des parents.</a:t>
          </a:r>
          <a:endParaRPr lang="fr-FR" sz="1200" dirty="0"/>
        </a:p>
      </dgm:t>
    </dgm:pt>
    <dgm:pt modelId="{68D10216-2EE8-41AB-A9D5-052BF4FAC1D1}" type="parTrans" cxnId="{32944DC9-19EA-4C34-82C9-98C346B15AB1}">
      <dgm:prSet/>
      <dgm:spPr/>
      <dgm:t>
        <a:bodyPr/>
        <a:lstStyle/>
        <a:p>
          <a:endParaRPr lang="fr-FR"/>
        </a:p>
      </dgm:t>
    </dgm:pt>
    <dgm:pt modelId="{85E170E4-2712-450D-9ADF-8829BB8114EA}" type="sibTrans" cxnId="{32944DC9-19EA-4C34-82C9-98C346B15AB1}">
      <dgm:prSet/>
      <dgm:spPr/>
      <dgm:t>
        <a:bodyPr/>
        <a:lstStyle/>
        <a:p>
          <a:endParaRPr lang="fr-FR"/>
        </a:p>
      </dgm:t>
    </dgm:pt>
    <dgm:pt modelId="{C1DC9EBF-0E38-40F7-9859-76D6960FAD23}">
      <dgm:prSet phldrT="[Texte]"/>
      <dgm:spPr/>
      <dgm:t>
        <a:bodyPr/>
        <a:lstStyle/>
        <a:p>
          <a:endParaRPr lang="fr-FR" dirty="0"/>
        </a:p>
      </dgm:t>
    </dgm:pt>
    <dgm:pt modelId="{87C40729-4E81-46AF-A789-D707CF8A81BA}" type="parTrans" cxnId="{201F41B1-16BD-4542-890C-B584E710163A}">
      <dgm:prSet/>
      <dgm:spPr/>
      <dgm:t>
        <a:bodyPr/>
        <a:lstStyle/>
        <a:p>
          <a:endParaRPr lang="fr-FR"/>
        </a:p>
      </dgm:t>
    </dgm:pt>
    <dgm:pt modelId="{59EE9EB2-3BFD-44CE-88F4-B6D52B12E6CE}" type="sibTrans" cxnId="{201F41B1-16BD-4542-890C-B584E710163A}">
      <dgm:prSet/>
      <dgm:spPr/>
      <dgm:t>
        <a:bodyPr/>
        <a:lstStyle/>
        <a:p>
          <a:endParaRPr lang="fr-FR"/>
        </a:p>
      </dgm:t>
    </dgm:pt>
    <dgm:pt modelId="{7E0E0C64-8C3D-4A95-B585-0CC0DED6A12F}">
      <dgm:prSet phldrT="[Texte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b="0" dirty="0" smtClean="0"/>
            <a:t>Nous travaillons </a:t>
          </a:r>
          <a:r>
            <a:rPr lang="fr-FR" sz="1200" b="1" dirty="0" smtClean="0">
              <a:solidFill>
                <a:srgbClr val="0070C0"/>
              </a:solidFill>
            </a:rPr>
            <a:t>avec</a:t>
          </a:r>
          <a:r>
            <a:rPr lang="fr-FR" sz="1200" b="1" dirty="0" smtClean="0">
              <a:solidFill>
                <a:srgbClr val="00B0F0"/>
              </a:solidFill>
            </a:rPr>
            <a:t> </a:t>
          </a:r>
          <a:r>
            <a:rPr lang="fr-FR" sz="1200" b="1" dirty="0" smtClean="0">
              <a:solidFill>
                <a:srgbClr val="0070C0"/>
              </a:solidFill>
            </a:rPr>
            <a:t>les parents </a:t>
          </a:r>
          <a:r>
            <a:rPr lang="fr-FR" sz="1200" dirty="0" smtClean="0"/>
            <a:t>pour qu’ils </a:t>
          </a:r>
          <a:r>
            <a:rPr lang="fr-FR" sz="1200" b="0" dirty="0" smtClean="0"/>
            <a:t>retrouvent une </a:t>
          </a:r>
          <a:r>
            <a:rPr lang="fr-FR" sz="1200" b="1" dirty="0" smtClean="0">
              <a:solidFill>
                <a:srgbClr val="0070C0"/>
              </a:solidFill>
            </a:rPr>
            <a:t>autonomie</a:t>
          </a:r>
          <a:r>
            <a:rPr lang="fr-FR" sz="1200" dirty="0" smtClean="0"/>
            <a:t> suffisante pour répondre aux </a:t>
          </a:r>
          <a:r>
            <a:rPr lang="fr-FR" sz="1200" b="1" dirty="0" smtClean="0">
              <a:solidFill>
                <a:srgbClr val="0070C0"/>
              </a:solidFill>
            </a:rPr>
            <a:t>besoins de leurs enfants </a:t>
          </a:r>
          <a:endParaRPr lang="fr-FR" sz="1200" dirty="0"/>
        </a:p>
      </dgm:t>
    </dgm:pt>
    <dgm:pt modelId="{494E523C-9A2D-451D-B3B3-B7700316834B}" type="parTrans" cxnId="{710F15AC-1622-4D8F-8072-3879796AE6D3}">
      <dgm:prSet/>
      <dgm:spPr/>
      <dgm:t>
        <a:bodyPr/>
        <a:lstStyle/>
        <a:p>
          <a:endParaRPr lang="fr-FR"/>
        </a:p>
      </dgm:t>
    </dgm:pt>
    <dgm:pt modelId="{F2462C09-2104-44F9-9223-B37829F1655E}" type="sibTrans" cxnId="{710F15AC-1622-4D8F-8072-3879796AE6D3}">
      <dgm:prSet/>
      <dgm:spPr/>
      <dgm:t>
        <a:bodyPr/>
        <a:lstStyle/>
        <a:p>
          <a:endParaRPr lang="fr-FR"/>
        </a:p>
      </dgm:t>
    </dgm:pt>
    <dgm:pt modelId="{688591C2-1905-4A3A-9F50-9B238E679897}">
      <dgm:prSet phldrT="[Texte]"/>
      <dgm:spPr/>
      <dgm:t>
        <a:bodyPr/>
        <a:lstStyle/>
        <a:p>
          <a:endParaRPr lang="fr-FR" dirty="0" smtClean="0"/>
        </a:p>
        <a:p>
          <a:endParaRPr lang="fr-FR" dirty="0"/>
        </a:p>
      </dgm:t>
    </dgm:pt>
    <dgm:pt modelId="{6B874907-4930-4F4D-8C76-732D8074A0DC}" type="parTrans" cxnId="{41F1D303-D221-40BA-95CC-3A4D1A64512F}">
      <dgm:prSet/>
      <dgm:spPr/>
      <dgm:t>
        <a:bodyPr/>
        <a:lstStyle/>
        <a:p>
          <a:endParaRPr lang="fr-FR"/>
        </a:p>
      </dgm:t>
    </dgm:pt>
    <dgm:pt modelId="{C0BF1E45-517C-4F07-8046-E3F5C5F2568A}" type="sibTrans" cxnId="{41F1D303-D221-40BA-95CC-3A4D1A64512F}">
      <dgm:prSet/>
      <dgm:spPr/>
      <dgm:t>
        <a:bodyPr/>
        <a:lstStyle/>
        <a:p>
          <a:endParaRPr lang="fr-FR"/>
        </a:p>
      </dgm:t>
    </dgm:pt>
    <dgm:pt modelId="{266FE7CE-8A9F-4A3C-9CC8-76FA1D29542F}">
      <dgm:prSet phldrT="[Texte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/>
            <a:t>Nous </a:t>
          </a:r>
          <a:r>
            <a:rPr lang="fr-FR" sz="1200" b="1" dirty="0" smtClean="0">
              <a:solidFill>
                <a:srgbClr val="0070C0"/>
              </a:solidFill>
            </a:rPr>
            <a:t>soutenon</a:t>
          </a:r>
          <a:r>
            <a:rPr lang="fr-FR" sz="1200" dirty="0" smtClean="0"/>
            <a:t>s les parents dans leurs </a:t>
          </a:r>
          <a:r>
            <a:rPr lang="fr-FR" sz="1200" b="1" dirty="0" smtClean="0">
              <a:solidFill>
                <a:srgbClr val="0070C0"/>
              </a:solidFill>
            </a:rPr>
            <a:t>fonctions parentales </a:t>
          </a:r>
          <a:r>
            <a:rPr lang="fr-FR" sz="1200" b="0" dirty="0" smtClean="0">
              <a:solidFill>
                <a:schemeClr val="tx1"/>
              </a:solidFill>
            </a:rPr>
            <a:t>et</a:t>
          </a:r>
          <a:r>
            <a:rPr lang="fr-FR" sz="1200" b="1" dirty="0" smtClean="0">
              <a:solidFill>
                <a:srgbClr val="0070C0"/>
              </a:solidFill>
            </a:rPr>
            <a:t> leurs projets</a:t>
          </a:r>
          <a:endParaRPr lang="fr-FR" sz="1200" dirty="0"/>
        </a:p>
      </dgm:t>
    </dgm:pt>
    <dgm:pt modelId="{23445E42-3159-449A-8156-1F5D621D7F65}" type="parTrans" cxnId="{F4615912-3CD1-427B-8497-C7D46B45667F}">
      <dgm:prSet/>
      <dgm:spPr/>
      <dgm:t>
        <a:bodyPr/>
        <a:lstStyle/>
        <a:p>
          <a:endParaRPr lang="fr-FR"/>
        </a:p>
      </dgm:t>
    </dgm:pt>
    <dgm:pt modelId="{B071A3C8-7823-47D5-B7BA-A760C065A4D0}" type="sibTrans" cxnId="{F4615912-3CD1-427B-8497-C7D46B45667F}">
      <dgm:prSet/>
      <dgm:spPr/>
      <dgm:t>
        <a:bodyPr/>
        <a:lstStyle/>
        <a:p>
          <a:endParaRPr lang="fr-FR"/>
        </a:p>
      </dgm:t>
    </dgm:pt>
    <dgm:pt modelId="{F394BC39-862D-439F-9AD8-411270811BFB}" type="pres">
      <dgm:prSet presAssocID="{971B471D-4D67-44A8-A421-EC145A54796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2BB106-A925-494D-B7A2-3E167B3F723D}" type="pres">
      <dgm:prSet presAssocID="{E14AD7F9-AB92-4129-98B4-768E05775046}" presName="composite" presStyleCnt="0"/>
      <dgm:spPr/>
    </dgm:pt>
    <dgm:pt modelId="{1447CC1C-B3E2-4366-9BE7-8B73F53555D0}" type="pres">
      <dgm:prSet presAssocID="{E14AD7F9-AB92-4129-98B4-768E0577504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2E0B397-FAAB-4E30-B039-DD150AF10E79}" type="pres">
      <dgm:prSet presAssocID="{E14AD7F9-AB92-4129-98B4-768E05775046}" presName="descendantText" presStyleLbl="alignAcc1" presStyleIdx="0" presStyleCnt="3" custScaleY="1166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DA3CA09-D12B-4CD9-B548-BB91B53E4986}" type="pres">
      <dgm:prSet presAssocID="{37717B2D-F171-40B7-BC47-4ED36C7F1770}" presName="sp" presStyleCnt="0"/>
      <dgm:spPr/>
    </dgm:pt>
    <dgm:pt modelId="{1DE97FAA-2D4F-46BB-958F-51B58811AFDC}" type="pres">
      <dgm:prSet presAssocID="{C1DC9EBF-0E38-40F7-9859-76D6960FAD23}" presName="composite" presStyleCnt="0"/>
      <dgm:spPr/>
    </dgm:pt>
    <dgm:pt modelId="{1414ECA8-BA5D-423A-B584-687C860366ED}" type="pres">
      <dgm:prSet presAssocID="{C1DC9EBF-0E38-40F7-9859-76D6960FAD2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9789FAB-8572-43BE-9CCB-12BB05D77A1C}" type="pres">
      <dgm:prSet presAssocID="{C1DC9EBF-0E38-40F7-9859-76D6960FAD23}" presName="descendantText" presStyleLbl="alignAcc1" presStyleIdx="1" presStyleCnt="3" custScaleY="1368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9DEFE4E-D5EB-4DBC-95C7-73701EFC43D4}" type="pres">
      <dgm:prSet presAssocID="{59EE9EB2-3BFD-44CE-88F4-B6D52B12E6CE}" presName="sp" presStyleCnt="0"/>
      <dgm:spPr/>
    </dgm:pt>
    <dgm:pt modelId="{721C0456-3284-4D68-B2C2-F149A0BD852B}" type="pres">
      <dgm:prSet presAssocID="{688591C2-1905-4A3A-9F50-9B238E679897}" presName="composite" presStyleCnt="0"/>
      <dgm:spPr/>
    </dgm:pt>
    <dgm:pt modelId="{C56331F8-DDFA-421B-A07D-B0C7D0FF6B3F}" type="pres">
      <dgm:prSet presAssocID="{688591C2-1905-4A3A-9F50-9B238E679897}" presName="parentText" presStyleLbl="alignNode1" presStyleIdx="2" presStyleCnt="3" custLinFactNeighborX="-247" custLinFactNeighborY="1121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41A770-881D-463B-B17C-7800681404F5}" type="pres">
      <dgm:prSet presAssocID="{688591C2-1905-4A3A-9F50-9B238E679897}" presName="descendantText" presStyleLbl="alignAcc1" presStyleIdx="2" presStyleCnt="3" custLinFactNeighborX="256" custLinFactNeighborY="172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01F41B1-16BD-4542-890C-B584E710163A}" srcId="{971B471D-4D67-44A8-A421-EC145A547964}" destId="{C1DC9EBF-0E38-40F7-9859-76D6960FAD23}" srcOrd="1" destOrd="0" parTransId="{87C40729-4E81-46AF-A789-D707CF8A81BA}" sibTransId="{59EE9EB2-3BFD-44CE-88F4-B6D52B12E6CE}"/>
    <dgm:cxn modelId="{A8B5747B-AB29-4E5F-93BE-31F1F5A3626C}" srcId="{971B471D-4D67-44A8-A421-EC145A547964}" destId="{E14AD7F9-AB92-4129-98B4-768E05775046}" srcOrd="0" destOrd="0" parTransId="{FBC22C8D-DE06-4E59-A335-00F762DAEF44}" sibTransId="{37717B2D-F171-40B7-BC47-4ED36C7F1770}"/>
    <dgm:cxn modelId="{EEF7C8CB-A213-4D83-9DEF-C10380120618}" type="presOf" srcId="{C1DC9EBF-0E38-40F7-9859-76D6960FAD23}" destId="{1414ECA8-BA5D-423A-B584-687C860366ED}" srcOrd="0" destOrd="0" presId="urn:microsoft.com/office/officeart/2005/8/layout/chevron2"/>
    <dgm:cxn modelId="{73025D9F-D949-4DCA-A061-0FFB1F5CD5C2}" type="presOf" srcId="{266FE7CE-8A9F-4A3C-9CC8-76FA1D29542F}" destId="{FD41A770-881D-463B-B17C-7800681404F5}" srcOrd="0" destOrd="0" presId="urn:microsoft.com/office/officeart/2005/8/layout/chevron2"/>
    <dgm:cxn modelId="{32882571-A3BE-4E55-ADE5-F9E774C6E3BB}" type="presOf" srcId="{7E0E0C64-8C3D-4A95-B585-0CC0DED6A12F}" destId="{79789FAB-8572-43BE-9CCB-12BB05D77A1C}" srcOrd="0" destOrd="0" presId="urn:microsoft.com/office/officeart/2005/8/layout/chevron2"/>
    <dgm:cxn modelId="{710F15AC-1622-4D8F-8072-3879796AE6D3}" srcId="{C1DC9EBF-0E38-40F7-9859-76D6960FAD23}" destId="{7E0E0C64-8C3D-4A95-B585-0CC0DED6A12F}" srcOrd="0" destOrd="0" parTransId="{494E523C-9A2D-451D-B3B3-B7700316834B}" sibTransId="{F2462C09-2104-44F9-9223-B37829F1655E}"/>
    <dgm:cxn modelId="{C14B5005-45FB-4966-B816-7BD7831A8D4E}" type="presOf" srcId="{E14AD7F9-AB92-4129-98B4-768E05775046}" destId="{1447CC1C-B3E2-4366-9BE7-8B73F53555D0}" srcOrd="0" destOrd="0" presId="urn:microsoft.com/office/officeart/2005/8/layout/chevron2"/>
    <dgm:cxn modelId="{32944DC9-19EA-4C34-82C9-98C346B15AB1}" srcId="{E14AD7F9-AB92-4129-98B4-768E05775046}" destId="{4B45638D-17DD-4614-87FC-FA9B6E30D2FD}" srcOrd="0" destOrd="0" parTransId="{68D10216-2EE8-41AB-A9D5-052BF4FAC1D1}" sibTransId="{85E170E4-2712-450D-9ADF-8829BB8114EA}"/>
    <dgm:cxn modelId="{41F1D303-D221-40BA-95CC-3A4D1A64512F}" srcId="{971B471D-4D67-44A8-A421-EC145A547964}" destId="{688591C2-1905-4A3A-9F50-9B238E679897}" srcOrd="2" destOrd="0" parTransId="{6B874907-4930-4F4D-8C76-732D8074A0DC}" sibTransId="{C0BF1E45-517C-4F07-8046-E3F5C5F2568A}"/>
    <dgm:cxn modelId="{C3CC045B-DA7E-46A6-8DCF-76CFBCFF6368}" type="presOf" srcId="{4B45638D-17DD-4614-87FC-FA9B6E30D2FD}" destId="{C2E0B397-FAAB-4E30-B039-DD150AF10E79}" srcOrd="0" destOrd="0" presId="urn:microsoft.com/office/officeart/2005/8/layout/chevron2"/>
    <dgm:cxn modelId="{F7C5E2FC-293F-4C9D-8032-D3B6ACC3D80E}" type="presOf" srcId="{971B471D-4D67-44A8-A421-EC145A547964}" destId="{F394BC39-862D-439F-9AD8-411270811BFB}" srcOrd="0" destOrd="0" presId="urn:microsoft.com/office/officeart/2005/8/layout/chevron2"/>
    <dgm:cxn modelId="{7FFE4804-A7A2-4B7F-BF42-D30D98060B95}" type="presOf" srcId="{688591C2-1905-4A3A-9F50-9B238E679897}" destId="{C56331F8-DDFA-421B-A07D-B0C7D0FF6B3F}" srcOrd="0" destOrd="0" presId="urn:microsoft.com/office/officeart/2005/8/layout/chevron2"/>
    <dgm:cxn modelId="{F4615912-3CD1-427B-8497-C7D46B45667F}" srcId="{688591C2-1905-4A3A-9F50-9B238E679897}" destId="{266FE7CE-8A9F-4A3C-9CC8-76FA1D29542F}" srcOrd="0" destOrd="0" parTransId="{23445E42-3159-449A-8156-1F5D621D7F65}" sibTransId="{B071A3C8-7823-47D5-B7BA-A760C065A4D0}"/>
    <dgm:cxn modelId="{1A95AF67-269F-49F7-AADD-BAAB3DBB6DD7}" type="presParOf" srcId="{F394BC39-862D-439F-9AD8-411270811BFB}" destId="{F82BB106-A925-494D-B7A2-3E167B3F723D}" srcOrd="0" destOrd="0" presId="urn:microsoft.com/office/officeart/2005/8/layout/chevron2"/>
    <dgm:cxn modelId="{7F4DFC0A-5448-4CEF-802E-C35DD39E8F94}" type="presParOf" srcId="{F82BB106-A925-494D-B7A2-3E167B3F723D}" destId="{1447CC1C-B3E2-4366-9BE7-8B73F53555D0}" srcOrd="0" destOrd="0" presId="urn:microsoft.com/office/officeart/2005/8/layout/chevron2"/>
    <dgm:cxn modelId="{67482205-AADC-4A74-865D-D5F9B9E5F9B7}" type="presParOf" srcId="{F82BB106-A925-494D-B7A2-3E167B3F723D}" destId="{C2E0B397-FAAB-4E30-B039-DD150AF10E79}" srcOrd="1" destOrd="0" presId="urn:microsoft.com/office/officeart/2005/8/layout/chevron2"/>
    <dgm:cxn modelId="{51ACC1C3-9762-4D60-B905-E4FCFBB644C3}" type="presParOf" srcId="{F394BC39-862D-439F-9AD8-411270811BFB}" destId="{0DA3CA09-D12B-4CD9-B548-BB91B53E4986}" srcOrd="1" destOrd="0" presId="urn:microsoft.com/office/officeart/2005/8/layout/chevron2"/>
    <dgm:cxn modelId="{5C68E87C-333E-44B3-9C67-6D539AA148B5}" type="presParOf" srcId="{F394BC39-862D-439F-9AD8-411270811BFB}" destId="{1DE97FAA-2D4F-46BB-958F-51B58811AFDC}" srcOrd="2" destOrd="0" presId="urn:microsoft.com/office/officeart/2005/8/layout/chevron2"/>
    <dgm:cxn modelId="{9AEAA61B-99D3-4ECF-9BC4-22A67D61F036}" type="presParOf" srcId="{1DE97FAA-2D4F-46BB-958F-51B58811AFDC}" destId="{1414ECA8-BA5D-423A-B584-687C860366ED}" srcOrd="0" destOrd="0" presId="urn:microsoft.com/office/officeart/2005/8/layout/chevron2"/>
    <dgm:cxn modelId="{67CDF6ED-AA10-4345-B892-7DD6E479F1FC}" type="presParOf" srcId="{1DE97FAA-2D4F-46BB-958F-51B58811AFDC}" destId="{79789FAB-8572-43BE-9CCB-12BB05D77A1C}" srcOrd="1" destOrd="0" presId="urn:microsoft.com/office/officeart/2005/8/layout/chevron2"/>
    <dgm:cxn modelId="{0D9FBC26-4187-4022-8FB6-89EC18140B61}" type="presParOf" srcId="{F394BC39-862D-439F-9AD8-411270811BFB}" destId="{49DEFE4E-D5EB-4DBC-95C7-73701EFC43D4}" srcOrd="3" destOrd="0" presId="urn:microsoft.com/office/officeart/2005/8/layout/chevron2"/>
    <dgm:cxn modelId="{835657BA-B182-40A4-BE81-B4CA15EEE98C}" type="presParOf" srcId="{F394BC39-862D-439F-9AD8-411270811BFB}" destId="{721C0456-3284-4D68-B2C2-F149A0BD852B}" srcOrd="4" destOrd="0" presId="urn:microsoft.com/office/officeart/2005/8/layout/chevron2"/>
    <dgm:cxn modelId="{898AF16E-68AD-4EA7-A09C-9064221A1C14}" type="presParOf" srcId="{721C0456-3284-4D68-B2C2-F149A0BD852B}" destId="{C56331F8-DDFA-421B-A07D-B0C7D0FF6B3F}" srcOrd="0" destOrd="0" presId="urn:microsoft.com/office/officeart/2005/8/layout/chevron2"/>
    <dgm:cxn modelId="{5D1DA63C-5D04-42CC-8DAD-4E38B47CF7F8}" type="presParOf" srcId="{721C0456-3284-4D68-B2C2-F149A0BD852B}" destId="{FD41A770-881D-463B-B17C-7800681404F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34F7B0-2D4B-4C0F-B905-B2A625EA3CFB}" type="doc">
      <dgm:prSet loTypeId="urn:microsoft.com/office/officeart/2005/8/layout/arrow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D12CAC47-497E-4D76-BF7A-FE1872ECFCDC}">
      <dgm:prSet phldrT="[Texte]" custT="1"/>
      <dgm:spPr/>
      <dgm:t>
        <a:bodyPr/>
        <a:lstStyle/>
        <a:p>
          <a:r>
            <a:rPr lang="fr-FR" sz="1200" dirty="0" smtClean="0"/>
            <a:t>Nous nous déplaçons et intervenons au domicile de la famille, dans son environnement habituel</a:t>
          </a:r>
          <a:endParaRPr lang="fr-FR" sz="1200" dirty="0"/>
        </a:p>
      </dgm:t>
    </dgm:pt>
    <dgm:pt modelId="{9796088D-47ED-41D4-9C4A-8B162E1D6845}" type="parTrans" cxnId="{29661459-ADB6-4BAE-BCDD-9F02B3F4A2E2}">
      <dgm:prSet/>
      <dgm:spPr/>
      <dgm:t>
        <a:bodyPr/>
        <a:lstStyle/>
        <a:p>
          <a:endParaRPr lang="fr-FR"/>
        </a:p>
      </dgm:t>
    </dgm:pt>
    <dgm:pt modelId="{2FA74259-DE66-4A7F-9190-FC2AE21C44C1}" type="sibTrans" cxnId="{29661459-ADB6-4BAE-BCDD-9F02B3F4A2E2}">
      <dgm:prSet/>
      <dgm:spPr/>
      <dgm:t>
        <a:bodyPr/>
        <a:lstStyle/>
        <a:p>
          <a:endParaRPr lang="fr-FR"/>
        </a:p>
      </dgm:t>
    </dgm:pt>
    <dgm:pt modelId="{969DA80B-B1CA-44C5-9870-D12C4ACACE8E}">
      <dgm:prSet phldrT="[Texte]" custT="1"/>
      <dgm:spPr/>
      <dgm:t>
        <a:bodyPr/>
        <a:lstStyle/>
        <a:p>
          <a:r>
            <a:rPr lang="fr-FR" sz="1200" dirty="0" smtClean="0"/>
            <a:t>Sur décision du juge des enfants</a:t>
          </a:r>
          <a:endParaRPr lang="fr-FR" sz="1200" dirty="0"/>
        </a:p>
      </dgm:t>
    </dgm:pt>
    <dgm:pt modelId="{280709F0-B16F-4EA0-BB60-628882AC138A}" type="parTrans" cxnId="{C5980D78-A61D-4878-BC35-3BCCE2A1F139}">
      <dgm:prSet/>
      <dgm:spPr/>
      <dgm:t>
        <a:bodyPr/>
        <a:lstStyle/>
        <a:p>
          <a:endParaRPr lang="fr-FR"/>
        </a:p>
      </dgm:t>
    </dgm:pt>
    <dgm:pt modelId="{2D857F6F-0D1E-40B8-AB5D-182175D34E86}" type="sibTrans" cxnId="{C5980D78-A61D-4878-BC35-3BCCE2A1F139}">
      <dgm:prSet/>
      <dgm:spPr/>
      <dgm:t>
        <a:bodyPr/>
        <a:lstStyle/>
        <a:p>
          <a:endParaRPr lang="fr-FR"/>
        </a:p>
      </dgm:t>
    </dgm:pt>
    <dgm:pt modelId="{3244D421-86AE-451D-A95A-F6FC2387D87B}" type="pres">
      <dgm:prSet presAssocID="{9A34F7B0-2D4B-4C0F-B905-B2A625EA3CFB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E2CE018-1E63-4247-812E-9E5833FA6828}" type="pres">
      <dgm:prSet presAssocID="{D12CAC47-497E-4D76-BF7A-FE1872ECFCDC}" presName="upArrow" presStyleLbl="node1" presStyleIdx="0" presStyleCnt="2" custScaleX="51159" custLinFactNeighborX="-2932"/>
      <dgm:spPr/>
    </dgm:pt>
    <dgm:pt modelId="{8455D076-F0DA-49EA-B05E-81BFAF91E675}" type="pres">
      <dgm:prSet presAssocID="{D12CAC47-497E-4D76-BF7A-FE1872ECFCDC}" presName="upArrowText" presStyleLbl="revTx" presStyleIdx="0" presStyleCnt="2" custLinFactNeighborX="-22247" custLinFactNeighborY="713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8A34A7-463E-4BFE-8370-4131C9DF03FD}" type="pres">
      <dgm:prSet presAssocID="{969DA80B-B1CA-44C5-9870-D12C4ACACE8E}" presName="downArrow" presStyleLbl="node1" presStyleIdx="1" presStyleCnt="2" custScaleX="49816" custLinFactNeighborX="3058" custLinFactNeighborY="-809"/>
      <dgm:spPr>
        <a:solidFill>
          <a:schemeClr val="accent3">
            <a:lumMod val="60000"/>
            <a:lumOff val="40000"/>
          </a:schemeClr>
        </a:solidFill>
      </dgm:spPr>
    </dgm:pt>
    <dgm:pt modelId="{E4919D11-7B13-4B26-87A7-9036EA983F3F}" type="pres">
      <dgm:prSet presAssocID="{969DA80B-B1CA-44C5-9870-D12C4ACACE8E}" presName="downArrowText" presStyleLbl="revTx" presStyleIdx="1" presStyleCnt="2" custLinFactNeighborX="-10599" custLinFactNeighborY="-1573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F4CA5AE-1823-4838-BC47-FA90AB8A4FFD}" type="presOf" srcId="{969DA80B-B1CA-44C5-9870-D12C4ACACE8E}" destId="{E4919D11-7B13-4B26-87A7-9036EA983F3F}" srcOrd="0" destOrd="0" presId="urn:microsoft.com/office/officeart/2005/8/layout/arrow4"/>
    <dgm:cxn modelId="{29661459-ADB6-4BAE-BCDD-9F02B3F4A2E2}" srcId="{9A34F7B0-2D4B-4C0F-B905-B2A625EA3CFB}" destId="{D12CAC47-497E-4D76-BF7A-FE1872ECFCDC}" srcOrd="0" destOrd="0" parTransId="{9796088D-47ED-41D4-9C4A-8B162E1D6845}" sibTransId="{2FA74259-DE66-4A7F-9190-FC2AE21C44C1}"/>
    <dgm:cxn modelId="{C5980D78-A61D-4878-BC35-3BCCE2A1F139}" srcId="{9A34F7B0-2D4B-4C0F-B905-B2A625EA3CFB}" destId="{969DA80B-B1CA-44C5-9870-D12C4ACACE8E}" srcOrd="1" destOrd="0" parTransId="{280709F0-B16F-4EA0-BB60-628882AC138A}" sibTransId="{2D857F6F-0D1E-40B8-AB5D-182175D34E86}"/>
    <dgm:cxn modelId="{5BAA70F3-E00E-4D15-81A6-A1688B29637B}" type="presOf" srcId="{9A34F7B0-2D4B-4C0F-B905-B2A625EA3CFB}" destId="{3244D421-86AE-451D-A95A-F6FC2387D87B}" srcOrd="0" destOrd="0" presId="urn:microsoft.com/office/officeart/2005/8/layout/arrow4"/>
    <dgm:cxn modelId="{BE76603E-A109-44E3-928A-3E9C5F622335}" type="presOf" srcId="{D12CAC47-497E-4D76-BF7A-FE1872ECFCDC}" destId="{8455D076-F0DA-49EA-B05E-81BFAF91E675}" srcOrd="0" destOrd="0" presId="urn:microsoft.com/office/officeart/2005/8/layout/arrow4"/>
    <dgm:cxn modelId="{F4F7A5FB-2343-474E-9E1B-1E4A6C1BCBB8}" type="presParOf" srcId="{3244D421-86AE-451D-A95A-F6FC2387D87B}" destId="{8E2CE018-1E63-4247-812E-9E5833FA6828}" srcOrd="0" destOrd="0" presId="urn:microsoft.com/office/officeart/2005/8/layout/arrow4"/>
    <dgm:cxn modelId="{931FE3EB-462D-4653-93CA-1F3BE1DA4F54}" type="presParOf" srcId="{3244D421-86AE-451D-A95A-F6FC2387D87B}" destId="{8455D076-F0DA-49EA-B05E-81BFAF91E675}" srcOrd="1" destOrd="0" presId="urn:microsoft.com/office/officeart/2005/8/layout/arrow4"/>
    <dgm:cxn modelId="{C2648CC0-D223-4783-8F27-9F8670732B2A}" type="presParOf" srcId="{3244D421-86AE-451D-A95A-F6FC2387D87B}" destId="{038A34A7-463E-4BFE-8370-4131C9DF03FD}" srcOrd="2" destOrd="0" presId="urn:microsoft.com/office/officeart/2005/8/layout/arrow4"/>
    <dgm:cxn modelId="{00F12155-1A91-4E87-A3E2-EF56CCECD1AF}" type="presParOf" srcId="{3244D421-86AE-451D-A95A-F6FC2387D87B}" destId="{E4919D11-7B13-4B26-87A7-9036EA983F3F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60B0153-8ED8-480F-B16C-3A9CD2262C7B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785FD706-AB31-4596-899F-3F3C43C94890}">
      <dgm:prSet phldrT="[Texte]"/>
      <dgm:spPr>
        <a:solidFill>
          <a:schemeClr val="accent6">
            <a:lumMod val="20000"/>
            <a:lumOff val="80000"/>
            <a:alpha val="50000"/>
          </a:schemeClr>
        </a:solidFill>
      </dgm:spPr>
      <dgm:t>
        <a:bodyPr/>
        <a:lstStyle/>
        <a:p>
          <a:endParaRPr lang="fr-FR" dirty="0" smtClean="0"/>
        </a:p>
        <a:p>
          <a:endParaRPr lang="fr-FR" dirty="0" smtClean="0"/>
        </a:p>
        <a:p>
          <a:endParaRPr lang="fr-FR" dirty="0" smtClean="0"/>
        </a:p>
        <a:p>
          <a:r>
            <a:rPr lang="fr-FR" dirty="0" smtClean="0"/>
            <a:t>Accompagnement</a:t>
          </a:r>
          <a:endParaRPr lang="fr-FR" dirty="0"/>
        </a:p>
      </dgm:t>
    </dgm:pt>
    <dgm:pt modelId="{2419AD1A-EBA8-43FA-BBA5-852822EA359B}" type="parTrans" cxnId="{6868CC1F-216A-410E-A98C-A0DE99E5204E}">
      <dgm:prSet/>
      <dgm:spPr/>
      <dgm:t>
        <a:bodyPr/>
        <a:lstStyle/>
        <a:p>
          <a:endParaRPr lang="fr-FR"/>
        </a:p>
      </dgm:t>
    </dgm:pt>
    <dgm:pt modelId="{6EDC99F6-7327-4983-911A-F9FA4FD450DA}" type="sibTrans" cxnId="{6868CC1F-216A-410E-A98C-A0DE99E5204E}">
      <dgm:prSet/>
      <dgm:spPr/>
      <dgm:t>
        <a:bodyPr/>
        <a:lstStyle/>
        <a:p>
          <a:endParaRPr lang="fr-FR"/>
        </a:p>
      </dgm:t>
    </dgm:pt>
    <dgm:pt modelId="{95C50C51-F4F9-401B-8B9A-01319C7449EC}">
      <dgm:prSet phldrT="[Texte]" custT="1"/>
      <dgm:spPr/>
      <dgm:t>
        <a:bodyPr/>
        <a:lstStyle/>
        <a:p>
          <a:r>
            <a:rPr lang="fr-FR" sz="1100" dirty="0" smtClean="0"/>
            <a:t>Budget</a:t>
          </a:r>
          <a:endParaRPr lang="fr-FR" sz="1100" dirty="0"/>
        </a:p>
      </dgm:t>
    </dgm:pt>
    <dgm:pt modelId="{0EA90FBD-E345-4693-8045-4278FAA2D512}" type="parTrans" cxnId="{395A8445-A6C0-436F-BDF5-12D882F8D5A9}">
      <dgm:prSet/>
      <dgm:spPr/>
      <dgm:t>
        <a:bodyPr/>
        <a:lstStyle/>
        <a:p>
          <a:endParaRPr lang="fr-FR"/>
        </a:p>
      </dgm:t>
    </dgm:pt>
    <dgm:pt modelId="{A6DBB00B-CFFA-40BE-A1F5-D6C43373A222}" type="sibTrans" cxnId="{395A8445-A6C0-436F-BDF5-12D882F8D5A9}">
      <dgm:prSet/>
      <dgm:spPr/>
      <dgm:t>
        <a:bodyPr/>
        <a:lstStyle/>
        <a:p>
          <a:endParaRPr lang="fr-FR"/>
        </a:p>
      </dgm:t>
    </dgm:pt>
    <dgm:pt modelId="{91C98EF0-B54F-4E3E-8BF8-8520F510C3A7}">
      <dgm:prSet phldrT="[Texte]" custT="1"/>
      <dgm:spPr/>
      <dgm:t>
        <a:bodyPr/>
        <a:lstStyle/>
        <a:p>
          <a:r>
            <a:rPr lang="fr-FR" sz="1050" dirty="0" smtClean="0"/>
            <a:t>Démarches </a:t>
          </a:r>
        </a:p>
        <a:p>
          <a:r>
            <a:rPr lang="fr-FR" sz="800" dirty="0" smtClean="0"/>
            <a:t>administratives</a:t>
          </a:r>
        </a:p>
      </dgm:t>
    </dgm:pt>
    <dgm:pt modelId="{D96656DB-AD7A-4F1F-A6CC-213154F16B5A}" type="parTrans" cxnId="{09547C1E-0BEA-4D09-981E-E05A04D885B7}">
      <dgm:prSet/>
      <dgm:spPr/>
      <dgm:t>
        <a:bodyPr/>
        <a:lstStyle/>
        <a:p>
          <a:endParaRPr lang="fr-FR"/>
        </a:p>
      </dgm:t>
    </dgm:pt>
    <dgm:pt modelId="{01F523E9-5441-46D7-ACDB-FA60B901D37A}" type="sibTrans" cxnId="{09547C1E-0BEA-4D09-981E-E05A04D885B7}">
      <dgm:prSet/>
      <dgm:spPr/>
      <dgm:t>
        <a:bodyPr/>
        <a:lstStyle/>
        <a:p>
          <a:endParaRPr lang="fr-FR"/>
        </a:p>
      </dgm:t>
    </dgm:pt>
    <dgm:pt modelId="{EE8056CC-DC54-41EB-B545-F1C4E3EE94B7}">
      <dgm:prSet phldrT="[Texte]" custT="1"/>
      <dgm:spPr/>
      <dgm:t>
        <a:bodyPr/>
        <a:lstStyle/>
        <a:p>
          <a:r>
            <a:rPr lang="fr-FR" sz="1100" dirty="0" smtClean="0"/>
            <a:t>Logement</a:t>
          </a:r>
          <a:endParaRPr lang="fr-FR" sz="1100" dirty="0"/>
        </a:p>
      </dgm:t>
    </dgm:pt>
    <dgm:pt modelId="{8AE30766-D7E0-40B8-A8F6-A9F1A255A680}" type="parTrans" cxnId="{129F1E94-9869-420E-812F-BC68EA2195C5}">
      <dgm:prSet/>
      <dgm:spPr/>
      <dgm:t>
        <a:bodyPr/>
        <a:lstStyle/>
        <a:p>
          <a:endParaRPr lang="fr-FR"/>
        </a:p>
      </dgm:t>
    </dgm:pt>
    <dgm:pt modelId="{58C2D944-51BB-4911-A8E8-90D49F54B8F2}" type="sibTrans" cxnId="{129F1E94-9869-420E-812F-BC68EA2195C5}">
      <dgm:prSet/>
      <dgm:spPr/>
      <dgm:t>
        <a:bodyPr/>
        <a:lstStyle/>
        <a:p>
          <a:endParaRPr lang="fr-FR"/>
        </a:p>
      </dgm:t>
    </dgm:pt>
    <dgm:pt modelId="{0E67465E-B65C-4B71-83E2-C8529FD0E24B}">
      <dgm:prSet phldrT="[Texte]" custT="1"/>
      <dgm:spPr/>
      <dgm:t>
        <a:bodyPr/>
        <a:lstStyle/>
        <a:p>
          <a:r>
            <a:rPr lang="fr-FR" sz="1000" dirty="0" smtClean="0"/>
            <a:t>Endettement</a:t>
          </a:r>
          <a:endParaRPr lang="fr-FR" sz="1000" dirty="0"/>
        </a:p>
      </dgm:t>
    </dgm:pt>
    <dgm:pt modelId="{15CA7561-6A5C-4131-ADE2-AC85244F61F9}" type="parTrans" cxnId="{FB850BBD-8EA3-4EE5-912A-C0CBCB18EE49}">
      <dgm:prSet/>
      <dgm:spPr/>
      <dgm:t>
        <a:bodyPr/>
        <a:lstStyle/>
        <a:p>
          <a:endParaRPr lang="fr-FR"/>
        </a:p>
      </dgm:t>
    </dgm:pt>
    <dgm:pt modelId="{BB100DCD-4193-4480-8A04-C89DA0D233CF}" type="sibTrans" cxnId="{FB850BBD-8EA3-4EE5-912A-C0CBCB18EE49}">
      <dgm:prSet/>
      <dgm:spPr/>
      <dgm:t>
        <a:bodyPr/>
        <a:lstStyle/>
        <a:p>
          <a:endParaRPr lang="fr-FR"/>
        </a:p>
      </dgm:t>
    </dgm:pt>
    <dgm:pt modelId="{4FFA8E9E-F084-42F1-AC03-6FB63AF54C4D}">
      <dgm:prSet phldrT="[Texte]" custT="1"/>
      <dgm:spPr/>
      <dgm:t>
        <a:bodyPr/>
        <a:lstStyle/>
        <a:p>
          <a:r>
            <a:rPr lang="fr-FR" sz="1000" dirty="0" smtClean="0"/>
            <a:t>Alimentation et hygiène</a:t>
          </a:r>
          <a:endParaRPr lang="fr-FR" sz="1000" dirty="0"/>
        </a:p>
      </dgm:t>
    </dgm:pt>
    <dgm:pt modelId="{1189486C-170C-4889-AA5F-A314A5372536}" type="parTrans" cxnId="{60167D73-1140-45B5-8744-45D28D958A30}">
      <dgm:prSet/>
      <dgm:spPr/>
      <dgm:t>
        <a:bodyPr/>
        <a:lstStyle/>
        <a:p>
          <a:endParaRPr lang="fr-FR"/>
        </a:p>
      </dgm:t>
    </dgm:pt>
    <dgm:pt modelId="{21E3F019-EDB6-445C-9CC4-221160C8C013}" type="sibTrans" cxnId="{60167D73-1140-45B5-8744-45D28D958A30}">
      <dgm:prSet/>
      <dgm:spPr/>
      <dgm:t>
        <a:bodyPr/>
        <a:lstStyle/>
        <a:p>
          <a:endParaRPr lang="fr-FR"/>
        </a:p>
      </dgm:t>
    </dgm:pt>
    <dgm:pt modelId="{559DCDA5-41A4-4696-A158-0E7F69418414}">
      <dgm:prSet phldrT="[Texte]" custT="1"/>
      <dgm:spPr>
        <a:solidFill>
          <a:schemeClr val="accent1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fr-FR" sz="1100" dirty="0" smtClean="0"/>
            <a:t>Santé</a:t>
          </a:r>
          <a:endParaRPr lang="fr-FR" sz="1100" dirty="0"/>
        </a:p>
      </dgm:t>
    </dgm:pt>
    <dgm:pt modelId="{4536E2F7-319F-40AE-9BB3-EBE4BF866A57}" type="parTrans" cxnId="{905D899C-5A11-4989-8C7E-835325B34C30}">
      <dgm:prSet/>
      <dgm:spPr/>
      <dgm:t>
        <a:bodyPr/>
        <a:lstStyle/>
        <a:p>
          <a:endParaRPr lang="fr-FR"/>
        </a:p>
      </dgm:t>
    </dgm:pt>
    <dgm:pt modelId="{D6438AB1-9872-4F3B-B729-D71CA5870F5B}" type="sibTrans" cxnId="{905D899C-5A11-4989-8C7E-835325B34C30}">
      <dgm:prSet/>
      <dgm:spPr/>
      <dgm:t>
        <a:bodyPr/>
        <a:lstStyle/>
        <a:p>
          <a:endParaRPr lang="fr-FR"/>
        </a:p>
      </dgm:t>
    </dgm:pt>
    <dgm:pt modelId="{A2990E88-E68C-416A-991D-CF9D45831988}">
      <dgm:prSet phldrT="[Texte]" custT="1"/>
      <dgm:spPr>
        <a:solidFill>
          <a:schemeClr val="accent4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fr-FR" sz="1100" dirty="0" smtClean="0"/>
            <a:t>Scolarité et loisirs</a:t>
          </a:r>
          <a:endParaRPr lang="fr-FR" sz="1100" dirty="0"/>
        </a:p>
      </dgm:t>
    </dgm:pt>
    <dgm:pt modelId="{51865B8F-A53D-4152-9C85-66AD06773CD6}" type="parTrans" cxnId="{074703C7-9E51-4B42-AB92-6E80D668CD56}">
      <dgm:prSet/>
      <dgm:spPr/>
      <dgm:t>
        <a:bodyPr/>
        <a:lstStyle/>
        <a:p>
          <a:endParaRPr lang="fr-FR"/>
        </a:p>
      </dgm:t>
    </dgm:pt>
    <dgm:pt modelId="{45A2C12C-E735-4EB4-A429-5AC8FB243C3B}" type="sibTrans" cxnId="{074703C7-9E51-4B42-AB92-6E80D668CD56}">
      <dgm:prSet/>
      <dgm:spPr/>
      <dgm:t>
        <a:bodyPr/>
        <a:lstStyle/>
        <a:p>
          <a:endParaRPr lang="fr-FR"/>
        </a:p>
      </dgm:t>
    </dgm:pt>
    <dgm:pt modelId="{992E841A-FC73-4014-9459-447459EC816F}" type="pres">
      <dgm:prSet presAssocID="{C60B0153-8ED8-480F-B16C-3A9CD2262C7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52DC4D7-A2F6-427C-B024-2E950DFBDE13}" type="pres">
      <dgm:prSet presAssocID="{C60B0153-8ED8-480F-B16C-3A9CD2262C7B}" presName="radial" presStyleCnt="0">
        <dgm:presLayoutVars>
          <dgm:animLvl val="ctr"/>
        </dgm:presLayoutVars>
      </dgm:prSet>
      <dgm:spPr/>
    </dgm:pt>
    <dgm:pt modelId="{78EF4B55-17AD-4336-B56E-63D4BB288CDF}" type="pres">
      <dgm:prSet presAssocID="{785FD706-AB31-4596-899F-3F3C43C94890}" presName="centerShape" presStyleLbl="vennNode1" presStyleIdx="0" presStyleCnt="8" custScaleY="81656" custLinFactNeighborX="-338" custLinFactNeighborY="418"/>
      <dgm:spPr/>
      <dgm:t>
        <a:bodyPr/>
        <a:lstStyle/>
        <a:p>
          <a:endParaRPr lang="fr-FR"/>
        </a:p>
      </dgm:t>
    </dgm:pt>
    <dgm:pt modelId="{D7C3BEC5-F79C-46AC-8D9E-A5FFBA7EC526}" type="pres">
      <dgm:prSet presAssocID="{95C50C51-F4F9-401B-8B9A-01319C7449EC}" presName="node" presStyleLbl="vennNode1" presStyleIdx="1" presStyleCnt="8" custScaleX="116798" custScaleY="71818" custRadScaleRad="83340" custRadScaleInc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DD8FC9-CA88-44BF-B808-64F9A0AB7230}" type="pres">
      <dgm:prSet presAssocID="{91C98EF0-B54F-4E3E-8BF8-8520F510C3A7}" presName="node" presStyleLbl="vennNode1" presStyleIdx="2" presStyleCnt="8" custScaleX="139161" custScaleY="85773" custRadScaleRad="107823" custRadScaleInc="1524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1D46A96-A364-4A5D-9D91-0C07A08F9DE8}" type="pres">
      <dgm:prSet presAssocID="{EE8056CC-DC54-41EB-B545-F1C4E3EE94B7}" presName="node" presStyleLbl="vennNode1" presStyleIdx="3" presStyleCnt="8" custScaleX="118509" custScaleY="85365" custRadScaleRad="106143" custRadScaleInc="-84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2F7464-CD81-4AF4-B890-9887C68E2141}" type="pres">
      <dgm:prSet presAssocID="{0E67465E-B65C-4B71-83E2-C8529FD0E24B}" presName="node" presStyleLbl="vennNode1" presStyleIdx="4" presStyleCnt="8" custScaleX="123581" custScaleY="92263" custRadScaleRad="99919" custRadScaleInc="-146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2B90CF-4720-428B-8D41-1A68D5AF4CE5}" type="pres">
      <dgm:prSet presAssocID="{4FFA8E9E-F084-42F1-AC03-6FB63AF54C4D}" presName="node" presStyleLbl="vennNode1" presStyleIdx="5" presStyleCnt="8" custScaleX="121105" custScaleY="86925" custRadScaleRad="97082" custRadScaleInc="238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3974408-FB27-4674-8813-285EF1FD2C17}" type="pres">
      <dgm:prSet presAssocID="{559DCDA5-41A4-4696-A158-0E7F69418414}" presName="node" presStyleLbl="vennNode1" presStyleIdx="6" presStyleCnt="8" custScaleX="111728" custScaleY="80698" custRadScaleRad="107753" custRadScaleInc="644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DEFEC5-3ED8-476F-A344-B22B04EE4124}" type="pres">
      <dgm:prSet presAssocID="{A2990E88-E68C-416A-991D-CF9D45831988}" presName="node" presStyleLbl="vennNode1" presStyleIdx="7" presStyleCnt="8" custScaleX="116941" custScaleY="80290" custRadScaleRad="105350" custRadScaleInc="-1502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A927CA9-6F0B-452B-809A-C65FC1999CCE}" type="presOf" srcId="{C60B0153-8ED8-480F-B16C-3A9CD2262C7B}" destId="{992E841A-FC73-4014-9459-447459EC816F}" srcOrd="0" destOrd="0" presId="urn:microsoft.com/office/officeart/2005/8/layout/radial3"/>
    <dgm:cxn modelId="{1A2A2F83-ACDE-46EF-9B97-11AC869A7350}" type="presOf" srcId="{A2990E88-E68C-416A-991D-CF9D45831988}" destId="{B1DEFEC5-3ED8-476F-A344-B22B04EE4124}" srcOrd="0" destOrd="0" presId="urn:microsoft.com/office/officeart/2005/8/layout/radial3"/>
    <dgm:cxn modelId="{09547C1E-0BEA-4D09-981E-E05A04D885B7}" srcId="{785FD706-AB31-4596-899F-3F3C43C94890}" destId="{91C98EF0-B54F-4E3E-8BF8-8520F510C3A7}" srcOrd="1" destOrd="0" parTransId="{D96656DB-AD7A-4F1F-A6CC-213154F16B5A}" sibTransId="{01F523E9-5441-46D7-ACDB-FA60B901D37A}"/>
    <dgm:cxn modelId="{129F1E94-9869-420E-812F-BC68EA2195C5}" srcId="{785FD706-AB31-4596-899F-3F3C43C94890}" destId="{EE8056CC-DC54-41EB-B545-F1C4E3EE94B7}" srcOrd="2" destOrd="0" parTransId="{8AE30766-D7E0-40B8-A8F6-A9F1A255A680}" sibTransId="{58C2D944-51BB-4911-A8E8-90D49F54B8F2}"/>
    <dgm:cxn modelId="{60167D73-1140-45B5-8744-45D28D958A30}" srcId="{785FD706-AB31-4596-899F-3F3C43C94890}" destId="{4FFA8E9E-F084-42F1-AC03-6FB63AF54C4D}" srcOrd="4" destOrd="0" parTransId="{1189486C-170C-4889-AA5F-A314A5372536}" sibTransId="{21E3F019-EDB6-445C-9CC4-221160C8C013}"/>
    <dgm:cxn modelId="{905D899C-5A11-4989-8C7E-835325B34C30}" srcId="{785FD706-AB31-4596-899F-3F3C43C94890}" destId="{559DCDA5-41A4-4696-A158-0E7F69418414}" srcOrd="5" destOrd="0" parTransId="{4536E2F7-319F-40AE-9BB3-EBE4BF866A57}" sibTransId="{D6438AB1-9872-4F3B-B729-D71CA5870F5B}"/>
    <dgm:cxn modelId="{6868CC1F-216A-410E-A98C-A0DE99E5204E}" srcId="{C60B0153-8ED8-480F-B16C-3A9CD2262C7B}" destId="{785FD706-AB31-4596-899F-3F3C43C94890}" srcOrd="0" destOrd="0" parTransId="{2419AD1A-EBA8-43FA-BBA5-852822EA359B}" sibTransId="{6EDC99F6-7327-4983-911A-F9FA4FD450DA}"/>
    <dgm:cxn modelId="{395A8445-A6C0-436F-BDF5-12D882F8D5A9}" srcId="{785FD706-AB31-4596-899F-3F3C43C94890}" destId="{95C50C51-F4F9-401B-8B9A-01319C7449EC}" srcOrd="0" destOrd="0" parTransId="{0EA90FBD-E345-4693-8045-4278FAA2D512}" sibTransId="{A6DBB00B-CFFA-40BE-A1F5-D6C43373A222}"/>
    <dgm:cxn modelId="{8E774FDD-DE75-430D-B0DC-52E0DF70677B}" type="presOf" srcId="{785FD706-AB31-4596-899F-3F3C43C94890}" destId="{78EF4B55-17AD-4336-B56E-63D4BB288CDF}" srcOrd="0" destOrd="0" presId="urn:microsoft.com/office/officeart/2005/8/layout/radial3"/>
    <dgm:cxn modelId="{074703C7-9E51-4B42-AB92-6E80D668CD56}" srcId="{785FD706-AB31-4596-899F-3F3C43C94890}" destId="{A2990E88-E68C-416A-991D-CF9D45831988}" srcOrd="6" destOrd="0" parTransId="{51865B8F-A53D-4152-9C85-66AD06773CD6}" sibTransId="{45A2C12C-E735-4EB4-A429-5AC8FB243C3B}"/>
    <dgm:cxn modelId="{FB850BBD-8EA3-4EE5-912A-C0CBCB18EE49}" srcId="{785FD706-AB31-4596-899F-3F3C43C94890}" destId="{0E67465E-B65C-4B71-83E2-C8529FD0E24B}" srcOrd="3" destOrd="0" parTransId="{15CA7561-6A5C-4131-ADE2-AC85244F61F9}" sibTransId="{BB100DCD-4193-4480-8A04-C89DA0D233CF}"/>
    <dgm:cxn modelId="{FCBA3BF1-7DD1-4B52-8746-F10023F9D92C}" type="presOf" srcId="{91C98EF0-B54F-4E3E-8BF8-8520F510C3A7}" destId="{4CDD8FC9-CA88-44BF-B808-64F9A0AB7230}" srcOrd="0" destOrd="0" presId="urn:microsoft.com/office/officeart/2005/8/layout/radial3"/>
    <dgm:cxn modelId="{950B810A-EFD9-402A-89E6-8421CB275A0A}" type="presOf" srcId="{EE8056CC-DC54-41EB-B545-F1C4E3EE94B7}" destId="{01D46A96-A364-4A5D-9D91-0C07A08F9DE8}" srcOrd="0" destOrd="0" presId="urn:microsoft.com/office/officeart/2005/8/layout/radial3"/>
    <dgm:cxn modelId="{490DD9CC-376A-4782-B1B2-FBDFB431C8E9}" type="presOf" srcId="{559DCDA5-41A4-4696-A158-0E7F69418414}" destId="{C3974408-FB27-4674-8813-285EF1FD2C17}" srcOrd="0" destOrd="0" presId="urn:microsoft.com/office/officeart/2005/8/layout/radial3"/>
    <dgm:cxn modelId="{BD02CD3F-590F-464E-9709-76C36407BFD8}" type="presOf" srcId="{0E67465E-B65C-4B71-83E2-C8529FD0E24B}" destId="{FC2F7464-CD81-4AF4-B890-9887C68E2141}" srcOrd="0" destOrd="0" presId="urn:microsoft.com/office/officeart/2005/8/layout/radial3"/>
    <dgm:cxn modelId="{0FCCEF9D-F35B-47FD-9B21-E7F8761227C2}" type="presOf" srcId="{95C50C51-F4F9-401B-8B9A-01319C7449EC}" destId="{D7C3BEC5-F79C-46AC-8D9E-A5FFBA7EC526}" srcOrd="0" destOrd="0" presId="urn:microsoft.com/office/officeart/2005/8/layout/radial3"/>
    <dgm:cxn modelId="{8569F4AC-3100-4DDE-9DDB-BD0EA495689F}" type="presOf" srcId="{4FFA8E9E-F084-42F1-AC03-6FB63AF54C4D}" destId="{7E2B90CF-4720-428B-8D41-1A68D5AF4CE5}" srcOrd="0" destOrd="0" presId="urn:microsoft.com/office/officeart/2005/8/layout/radial3"/>
    <dgm:cxn modelId="{48421A55-C6B3-4ADB-B42D-D935F358A83D}" type="presParOf" srcId="{992E841A-FC73-4014-9459-447459EC816F}" destId="{552DC4D7-A2F6-427C-B024-2E950DFBDE13}" srcOrd="0" destOrd="0" presId="urn:microsoft.com/office/officeart/2005/8/layout/radial3"/>
    <dgm:cxn modelId="{DE84C1AB-1A9A-47DF-9E60-2AEC34594BC8}" type="presParOf" srcId="{552DC4D7-A2F6-427C-B024-2E950DFBDE13}" destId="{78EF4B55-17AD-4336-B56E-63D4BB288CDF}" srcOrd="0" destOrd="0" presId="urn:microsoft.com/office/officeart/2005/8/layout/radial3"/>
    <dgm:cxn modelId="{EF30A084-6ED1-4F0A-B915-BDDF4D2FF369}" type="presParOf" srcId="{552DC4D7-A2F6-427C-B024-2E950DFBDE13}" destId="{D7C3BEC5-F79C-46AC-8D9E-A5FFBA7EC526}" srcOrd="1" destOrd="0" presId="urn:microsoft.com/office/officeart/2005/8/layout/radial3"/>
    <dgm:cxn modelId="{70E7A7C2-7023-4AF8-BDF6-84ABD86FCCBC}" type="presParOf" srcId="{552DC4D7-A2F6-427C-B024-2E950DFBDE13}" destId="{4CDD8FC9-CA88-44BF-B808-64F9A0AB7230}" srcOrd="2" destOrd="0" presId="urn:microsoft.com/office/officeart/2005/8/layout/radial3"/>
    <dgm:cxn modelId="{582B300C-3140-4F55-936C-298E50DC4548}" type="presParOf" srcId="{552DC4D7-A2F6-427C-B024-2E950DFBDE13}" destId="{01D46A96-A364-4A5D-9D91-0C07A08F9DE8}" srcOrd="3" destOrd="0" presId="urn:microsoft.com/office/officeart/2005/8/layout/radial3"/>
    <dgm:cxn modelId="{4F41E9DC-FC86-4835-85B9-870837996B7E}" type="presParOf" srcId="{552DC4D7-A2F6-427C-B024-2E950DFBDE13}" destId="{FC2F7464-CD81-4AF4-B890-9887C68E2141}" srcOrd="4" destOrd="0" presId="urn:microsoft.com/office/officeart/2005/8/layout/radial3"/>
    <dgm:cxn modelId="{1992D8F7-162E-4178-B9E6-29F061E33332}" type="presParOf" srcId="{552DC4D7-A2F6-427C-B024-2E950DFBDE13}" destId="{7E2B90CF-4720-428B-8D41-1A68D5AF4CE5}" srcOrd="5" destOrd="0" presId="urn:microsoft.com/office/officeart/2005/8/layout/radial3"/>
    <dgm:cxn modelId="{01563831-B88E-46C0-A27A-AAAB9F5A25B7}" type="presParOf" srcId="{552DC4D7-A2F6-427C-B024-2E950DFBDE13}" destId="{C3974408-FB27-4674-8813-285EF1FD2C17}" srcOrd="6" destOrd="0" presId="urn:microsoft.com/office/officeart/2005/8/layout/radial3"/>
    <dgm:cxn modelId="{35BC5A64-24D4-4DE7-8450-935D6438E2C7}" type="presParOf" srcId="{552DC4D7-A2F6-427C-B024-2E950DFBDE13}" destId="{B1DEFEC5-3ED8-476F-A344-B22B04EE4124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2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3B524D-DB95-4D45-BFE1-71E3881A7E98}">
      <dsp:nvSpPr>
        <dsp:cNvPr id="0" name=""/>
        <dsp:cNvSpPr/>
      </dsp:nvSpPr>
      <dsp:spPr>
        <a:xfrm>
          <a:off x="655453" y="1285365"/>
          <a:ext cx="343440" cy="850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1720" y="0"/>
              </a:lnTo>
              <a:lnTo>
                <a:pt x="171720" y="850543"/>
              </a:lnTo>
              <a:lnTo>
                <a:pt x="343440" y="850543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804242" y="1687705"/>
        <a:ext cx="45863" cy="45863"/>
      </dsp:txXfrm>
    </dsp:sp>
    <dsp:sp modelId="{D676FA4F-55F9-422F-B907-DA1187DBE30F}">
      <dsp:nvSpPr>
        <dsp:cNvPr id="0" name=""/>
        <dsp:cNvSpPr/>
      </dsp:nvSpPr>
      <dsp:spPr>
        <a:xfrm>
          <a:off x="655453" y="1239645"/>
          <a:ext cx="34344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1720" y="45720"/>
              </a:lnTo>
              <a:lnTo>
                <a:pt x="171720" y="134044"/>
              </a:lnTo>
              <a:lnTo>
                <a:pt x="343440" y="134044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818308" y="1276499"/>
        <a:ext cx="17730" cy="17730"/>
      </dsp:txXfrm>
    </dsp:sp>
    <dsp:sp modelId="{71D2FBF4-7AAA-4463-9620-1BFE8FC71C9A}">
      <dsp:nvSpPr>
        <dsp:cNvPr id="0" name=""/>
        <dsp:cNvSpPr/>
      </dsp:nvSpPr>
      <dsp:spPr>
        <a:xfrm>
          <a:off x="655453" y="520642"/>
          <a:ext cx="343440" cy="764723"/>
        </a:xfrm>
        <a:custGeom>
          <a:avLst/>
          <a:gdLst/>
          <a:ahLst/>
          <a:cxnLst/>
          <a:rect l="0" t="0" r="0" b="0"/>
          <a:pathLst>
            <a:path>
              <a:moveTo>
                <a:pt x="0" y="764723"/>
              </a:moveTo>
              <a:lnTo>
                <a:pt x="171720" y="764723"/>
              </a:lnTo>
              <a:lnTo>
                <a:pt x="171720" y="0"/>
              </a:lnTo>
              <a:lnTo>
                <a:pt x="343440" y="0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806216" y="882046"/>
        <a:ext cx="41915" cy="41915"/>
      </dsp:txXfrm>
    </dsp:sp>
    <dsp:sp modelId="{A3881DEE-1C5F-40BC-AEC7-A58249DD13EF}">
      <dsp:nvSpPr>
        <dsp:cNvPr id="0" name=""/>
        <dsp:cNvSpPr/>
      </dsp:nvSpPr>
      <dsp:spPr>
        <a:xfrm rot="16200000">
          <a:off x="-821971" y="1088296"/>
          <a:ext cx="2560713" cy="394137"/>
        </a:xfrm>
        <a:prstGeom prst="rect">
          <a:avLst/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Objectifs</a:t>
          </a:r>
          <a:endParaRPr lang="fr-FR" sz="2400" kern="1200" dirty="0"/>
        </a:p>
      </dsp:txBody>
      <dsp:txXfrm>
        <a:off x="-821971" y="1088296"/>
        <a:ext cx="2560713" cy="394137"/>
      </dsp:txXfrm>
    </dsp:sp>
    <dsp:sp modelId="{E79FBDF6-E176-4AEB-83B5-D5205FBE7393}">
      <dsp:nvSpPr>
        <dsp:cNvPr id="0" name=""/>
        <dsp:cNvSpPr/>
      </dsp:nvSpPr>
      <dsp:spPr>
        <a:xfrm>
          <a:off x="998894" y="32496"/>
          <a:ext cx="1595836" cy="97629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rgbClr val="0070C0"/>
              </a:solidFill>
            </a:rPr>
            <a:t>Sécuriser</a:t>
          </a:r>
          <a:r>
            <a:rPr lang="fr-FR" sz="1200" b="1" kern="1200" dirty="0" smtClean="0"/>
            <a:t> </a:t>
          </a:r>
          <a:r>
            <a:rPr lang="fr-FR" sz="1200" b="0" kern="1200" dirty="0" smtClean="0"/>
            <a:t>les conditions matérielles de vie des enfants au domicile et veiller au respect de leurs besoins fondamentaux</a:t>
          </a:r>
          <a:endParaRPr lang="fr-FR" sz="1200" b="1" kern="1200" dirty="0"/>
        </a:p>
      </dsp:txBody>
      <dsp:txXfrm>
        <a:off x="998894" y="32496"/>
        <a:ext cx="1595836" cy="976291"/>
      </dsp:txXfrm>
    </dsp:sp>
    <dsp:sp modelId="{1E896430-5AA7-4CE1-B34F-6EA236FFDC40}">
      <dsp:nvSpPr>
        <dsp:cNvPr id="0" name=""/>
        <dsp:cNvSpPr/>
      </dsp:nvSpPr>
      <dsp:spPr>
        <a:xfrm>
          <a:off x="998894" y="1130422"/>
          <a:ext cx="1595836" cy="48653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rgbClr val="0070C0"/>
              </a:solidFill>
            </a:rPr>
            <a:t>Eviter</a:t>
          </a:r>
          <a:r>
            <a:rPr lang="fr-FR" sz="1200" b="1" kern="1200" dirty="0" smtClean="0"/>
            <a:t> </a:t>
          </a:r>
          <a:r>
            <a:rPr lang="fr-FR" sz="1200" b="0" kern="1200" dirty="0" smtClean="0"/>
            <a:t>les placements des enfants hors du foyer</a:t>
          </a:r>
          <a:endParaRPr lang="fr-FR" sz="1200" b="1" kern="1200" dirty="0"/>
        </a:p>
      </dsp:txBody>
      <dsp:txXfrm>
        <a:off x="998894" y="1130422"/>
        <a:ext cx="1595836" cy="486535"/>
      </dsp:txXfrm>
    </dsp:sp>
    <dsp:sp modelId="{41DD15B7-BEDC-4D34-80E0-E22DA101A289}">
      <dsp:nvSpPr>
        <dsp:cNvPr id="0" name=""/>
        <dsp:cNvSpPr/>
      </dsp:nvSpPr>
      <dsp:spPr>
        <a:xfrm>
          <a:off x="998894" y="1738591"/>
          <a:ext cx="1595836" cy="79463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rgbClr val="0070C0"/>
              </a:solidFill>
            </a:rPr>
            <a:t>Soutenir</a:t>
          </a:r>
          <a:r>
            <a:rPr lang="fr-FR" sz="1200" b="1" kern="1200" dirty="0" smtClean="0"/>
            <a:t> </a:t>
          </a:r>
          <a:r>
            <a:rPr lang="fr-FR" sz="1200" b="0" kern="1200" dirty="0" smtClean="0"/>
            <a:t>le maintien des liens parentaux et le retour à domicile des enfants placés</a:t>
          </a:r>
          <a:endParaRPr lang="fr-FR" sz="1200" b="1" kern="1200" dirty="0"/>
        </a:p>
      </dsp:txBody>
      <dsp:txXfrm>
        <a:off x="998894" y="1738591"/>
        <a:ext cx="1595836" cy="7946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47CC1C-B3E2-4366-9BE7-8B73F53555D0}">
      <dsp:nvSpPr>
        <dsp:cNvPr id="0" name=""/>
        <dsp:cNvSpPr/>
      </dsp:nvSpPr>
      <dsp:spPr>
        <a:xfrm rot="5400000">
          <a:off x="-148495" y="215306"/>
          <a:ext cx="989971" cy="692980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Moyens</a:t>
          </a:r>
          <a:endParaRPr lang="fr-FR" sz="1400" b="1" kern="1200" dirty="0"/>
        </a:p>
      </dsp:txBody>
      <dsp:txXfrm rot="-5400000">
        <a:off x="1" y="413300"/>
        <a:ext cx="692980" cy="296991"/>
      </dsp:txXfrm>
    </dsp:sp>
    <dsp:sp modelId="{C2E0B397-FAAB-4E30-B039-DD150AF10E79}">
      <dsp:nvSpPr>
        <dsp:cNvPr id="0" name=""/>
        <dsp:cNvSpPr/>
      </dsp:nvSpPr>
      <dsp:spPr>
        <a:xfrm rot="5400000">
          <a:off x="1879298" y="-1173170"/>
          <a:ext cx="750807" cy="3123443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Nous percevons et gérons </a:t>
          </a:r>
          <a:r>
            <a:rPr lang="fr-FR" sz="1200" b="0" kern="1200" dirty="0" smtClean="0"/>
            <a:t>directement les </a:t>
          </a:r>
          <a:r>
            <a:rPr lang="fr-FR" sz="1200" b="1" kern="1200" dirty="0" smtClean="0">
              <a:solidFill>
                <a:srgbClr val="0070C0"/>
              </a:solidFill>
            </a:rPr>
            <a:t>prestations familiales </a:t>
          </a:r>
          <a:r>
            <a:rPr lang="fr-FR" sz="1200" b="0" kern="1200" dirty="0" smtClean="0"/>
            <a:t>dans</a:t>
          </a:r>
          <a:r>
            <a:rPr lang="fr-FR" sz="1200" b="1" kern="1200" dirty="0" smtClean="0"/>
            <a:t> </a:t>
          </a:r>
          <a:r>
            <a:rPr lang="fr-FR" sz="1200" b="1" kern="1200" dirty="0" smtClean="0">
              <a:solidFill>
                <a:srgbClr val="0070C0"/>
              </a:solidFill>
            </a:rPr>
            <a:t>l’intérêt des enfants  </a:t>
          </a:r>
          <a:r>
            <a:rPr lang="fr-FR" sz="1200" b="0" kern="1200" dirty="0" smtClean="0">
              <a:solidFill>
                <a:schemeClr val="tx1"/>
              </a:solidFill>
            </a:rPr>
            <a:t>en recherchant </a:t>
          </a:r>
          <a:r>
            <a:rPr lang="fr-FR" sz="1200" b="1" kern="1200" dirty="0" smtClean="0">
              <a:solidFill>
                <a:srgbClr val="0070C0"/>
              </a:solidFill>
            </a:rPr>
            <a:t>l’adhésion et la collaboration des parents.</a:t>
          </a:r>
          <a:endParaRPr lang="fr-FR" sz="1200" kern="1200" dirty="0"/>
        </a:p>
      </dsp:txBody>
      <dsp:txXfrm rot="-5400000">
        <a:off x="692981" y="49798"/>
        <a:ext cx="3086792" cy="677505"/>
      </dsp:txXfrm>
    </dsp:sp>
    <dsp:sp modelId="{1414ECA8-BA5D-423A-B584-687C860366ED}">
      <dsp:nvSpPr>
        <dsp:cNvPr id="0" name=""/>
        <dsp:cNvSpPr/>
      </dsp:nvSpPr>
      <dsp:spPr>
        <a:xfrm rot="5400000">
          <a:off x="-148495" y="1164807"/>
          <a:ext cx="989971" cy="692980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 dirty="0"/>
        </a:p>
      </dsp:txBody>
      <dsp:txXfrm rot="-5400000">
        <a:off x="1" y="1362801"/>
        <a:ext cx="692980" cy="296991"/>
      </dsp:txXfrm>
    </dsp:sp>
    <dsp:sp modelId="{79789FAB-8572-43BE-9CCB-12BB05D77A1C}">
      <dsp:nvSpPr>
        <dsp:cNvPr id="0" name=""/>
        <dsp:cNvSpPr/>
      </dsp:nvSpPr>
      <dsp:spPr>
        <a:xfrm rot="5400000">
          <a:off x="1814370" y="-223669"/>
          <a:ext cx="880662" cy="3123443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b="0" kern="1200" dirty="0" smtClean="0"/>
            <a:t>Nous travaillons </a:t>
          </a:r>
          <a:r>
            <a:rPr lang="fr-FR" sz="1200" b="1" kern="1200" dirty="0" smtClean="0">
              <a:solidFill>
                <a:srgbClr val="0070C0"/>
              </a:solidFill>
            </a:rPr>
            <a:t>avec</a:t>
          </a:r>
          <a:r>
            <a:rPr lang="fr-FR" sz="1200" b="1" kern="1200" dirty="0" smtClean="0">
              <a:solidFill>
                <a:srgbClr val="00B0F0"/>
              </a:solidFill>
            </a:rPr>
            <a:t> </a:t>
          </a:r>
          <a:r>
            <a:rPr lang="fr-FR" sz="1200" b="1" kern="1200" dirty="0" smtClean="0">
              <a:solidFill>
                <a:srgbClr val="0070C0"/>
              </a:solidFill>
            </a:rPr>
            <a:t>les parents </a:t>
          </a:r>
          <a:r>
            <a:rPr lang="fr-FR" sz="1200" kern="1200" dirty="0" smtClean="0"/>
            <a:t>pour qu’ils </a:t>
          </a:r>
          <a:r>
            <a:rPr lang="fr-FR" sz="1200" b="0" kern="1200" dirty="0" smtClean="0"/>
            <a:t>retrouvent une </a:t>
          </a:r>
          <a:r>
            <a:rPr lang="fr-FR" sz="1200" b="1" kern="1200" dirty="0" smtClean="0">
              <a:solidFill>
                <a:srgbClr val="0070C0"/>
              </a:solidFill>
            </a:rPr>
            <a:t>autonomie</a:t>
          </a:r>
          <a:r>
            <a:rPr lang="fr-FR" sz="1200" kern="1200" dirty="0" smtClean="0"/>
            <a:t> suffisante pour répondre aux </a:t>
          </a:r>
          <a:r>
            <a:rPr lang="fr-FR" sz="1200" b="1" kern="1200" dirty="0" smtClean="0">
              <a:solidFill>
                <a:srgbClr val="0070C0"/>
              </a:solidFill>
            </a:rPr>
            <a:t>besoins de leurs enfants </a:t>
          </a:r>
          <a:endParaRPr lang="fr-FR" sz="1200" kern="1200" dirty="0"/>
        </a:p>
      </dsp:txBody>
      <dsp:txXfrm rot="-5400000">
        <a:off x="692980" y="940711"/>
        <a:ext cx="3080453" cy="794682"/>
      </dsp:txXfrm>
    </dsp:sp>
    <dsp:sp modelId="{C56331F8-DDFA-421B-A07D-B0C7D0FF6B3F}">
      <dsp:nvSpPr>
        <dsp:cNvPr id="0" name=""/>
        <dsp:cNvSpPr/>
      </dsp:nvSpPr>
      <dsp:spPr>
        <a:xfrm rot="5400000">
          <a:off x="-148495" y="2008866"/>
          <a:ext cx="989971" cy="692980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800" kern="1200" dirty="0"/>
        </a:p>
      </dsp:txBody>
      <dsp:txXfrm rot="-5400000">
        <a:off x="1" y="2206860"/>
        <a:ext cx="692980" cy="296991"/>
      </dsp:txXfrm>
    </dsp:sp>
    <dsp:sp modelId="{FD41A770-881D-463B-B17C-7800681404F5}">
      <dsp:nvSpPr>
        <dsp:cNvPr id="0" name=""/>
        <dsp:cNvSpPr/>
      </dsp:nvSpPr>
      <dsp:spPr>
        <a:xfrm rot="5400000">
          <a:off x="1932961" y="718274"/>
          <a:ext cx="643481" cy="3123443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Nous </a:t>
          </a:r>
          <a:r>
            <a:rPr lang="fr-FR" sz="1200" b="1" kern="1200" dirty="0" smtClean="0">
              <a:solidFill>
                <a:srgbClr val="0070C0"/>
              </a:solidFill>
            </a:rPr>
            <a:t>soutenon</a:t>
          </a:r>
          <a:r>
            <a:rPr lang="fr-FR" sz="1200" kern="1200" dirty="0" smtClean="0"/>
            <a:t>s les parents dans leurs </a:t>
          </a:r>
          <a:r>
            <a:rPr lang="fr-FR" sz="1200" b="1" kern="1200" dirty="0" smtClean="0">
              <a:solidFill>
                <a:srgbClr val="0070C0"/>
              </a:solidFill>
            </a:rPr>
            <a:t>fonctions parentales </a:t>
          </a:r>
          <a:r>
            <a:rPr lang="fr-FR" sz="1200" b="0" kern="1200" dirty="0" smtClean="0">
              <a:solidFill>
                <a:schemeClr val="tx1"/>
              </a:solidFill>
            </a:rPr>
            <a:t>et</a:t>
          </a:r>
          <a:r>
            <a:rPr lang="fr-FR" sz="1200" b="1" kern="1200" dirty="0" smtClean="0">
              <a:solidFill>
                <a:srgbClr val="0070C0"/>
              </a:solidFill>
            </a:rPr>
            <a:t> leurs projets</a:t>
          </a:r>
          <a:endParaRPr lang="fr-FR" sz="1200" kern="1200" dirty="0"/>
        </a:p>
      </dsp:txBody>
      <dsp:txXfrm rot="-5400000">
        <a:off x="692980" y="1989667"/>
        <a:ext cx="3092031" cy="5806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2CE018-1E63-4247-812E-9E5833FA6828}">
      <dsp:nvSpPr>
        <dsp:cNvPr id="0" name=""/>
        <dsp:cNvSpPr/>
      </dsp:nvSpPr>
      <dsp:spPr>
        <a:xfrm>
          <a:off x="92756" y="0"/>
          <a:ext cx="502420" cy="1009923"/>
        </a:xfrm>
        <a:prstGeom prst="upArrow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55D076-F0DA-49EA-B05E-81BFAF91E675}">
      <dsp:nvSpPr>
        <dsp:cNvPr id="0" name=""/>
        <dsp:cNvSpPr/>
      </dsp:nvSpPr>
      <dsp:spPr>
        <a:xfrm>
          <a:off x="522503" y="72007"/>
          <a:ext cx="1666555" cy="100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0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Nous nous déplaçons et intervenons au domicile de la famille, dans son environnement habituel</a:t>
          </a:r>
          <a:endParaRPr lang="fr-FR" sz="1200" kern="1200" dirty="0"/>
        </a:p>
      </dsp:txBody>
      <dsp:txXfrm>
        <a:off x="522503" y="72007"/>
        <a:ext cx="1666555" cy="1009923"/>
      </dsp:txXfrm>
    </dsp:sp>
    <dsp:sp modelId="{038A34A7-463E-4BFE-8370-4131C9DF03FD}">
      <dsp:nvSpPr>
        <dsp:cNvPr id="0" name=""/>
        <dsp:cNvSpPr/>
      </dsp:nvSpPr>
      <dsp:spPr>
        <a:xfrm>
          <a:off x="452800" y="1085913"/>
          <a:ext cx="489231" cy="1009923"/>
        </a:xfrm>
        <a:prstGeom prst="downArrow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919D11-7B13-4B26-87A7-9036EA983F3F}">
      <dsp:nvSpPr>
        <dsp:cNvPr id="0" name=""/>
        <dsp:cNvSpPr/>
      </dsp:nvSpPr>
      <dsp:spPr>
        <a:xfrm>
          <a:off x="1011247" y="935202"/>
          <a:ext cx="1666555" cy="100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0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Sur décision du juge des enfants</a:t>
          </a:r>
          <a:endParaRPr lang="fr-FR" sz="1200" kern="1200" dirty="0"/>
        </a:p>
      </dsp:txBody>
      <dsp:txXfrm>
        <a:off x="1011247" y="935202"/>
        <a:ext cx="1666555" cy="10099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EF4B55-17AD-4336-B56E-63D4BB288CDF}">
      <dsp:nvSpPr>
        <dsp:cNvPr id="0" name=""/>
        <dsp:cNvSpPr/>
      </dsp:nvSpPr>
      <dsp:spPr>
        <a:xfrm>
          <a:off x="911900" y="830015"/>
          <a:ext cx="1694987" cy="1384059"/>
        </a:xfrm>
        <a:prstGeom prst="ellipse">
          <a:avLst/>
        </a:prstGeom>
        <a:solidFill>
          <a:schemeClr val="accent6">
            <a:lumMod val="20000"/>
            <a:lumOff val="8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Accompagnement</a:t>
          </a:r>
          <a:endParaRPr lang="fr-FR" sz="1200" kern="1200" dirty="0"/>
        </a:p>
      </dsp:txBody>
      <dsp:txXfrm>
        <a:off x="1160125" y="1032706"/>
        <a:ext cx="1198537" cy="978677"/>
      </dsp:txXfrm>
    </dsp:sp>
    <dsp:sp modelId="{D7C3BEC5-F79C-46AC-8D9E-A5FFBA7EC526}">
      <dsp:nvSpPr>
        <dsp:cNvPr id="0" name=""/>
        <dsp:cNvSpPr/>
      </dsp:nvSpPr>
      <dsp:spPr>
        <a:xfrm>
          <a:off x="1271932" y="288037"/>
          <a:ext cx="989855" cy="608653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Budget</a:t>
          </a:r>
          <a:endParaRPr lang="fr-FR" sz="1100" kern="1200" dirty="0"/>
        </a:p>
      </dsp:txBody>
      <dsp:txXfrm>
        <a:off x="1416893" y="377172"/>
        <a:ext cx="699933" cy="430383"/>
      </dsp:txXfrm>
    </dsp:sp>
    <dsp:sp modelId="{4CDD8FC9-CA88-44BF-B808-64F9A0AB7230}">
      <dsp:nvSpPr>
        <dsp:cNvPr id="0" name=""/>
        <dsp:cNvSpPr/>
      </dsp:nvSpPr>
      <dsp:spPr>
        <a:xfrm>
          <a:off x="2200817" y="540851"/>
          <a:ext cx="1179381" cy="72692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/>
            <a:t>Démarches 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administratives</a:t>
          </a:r>
        </a:p>
      </dsp:txBody>
      <dsp:txXfrm>
        <a:off x="2373533" y="647306"/>
        <a:ext cx="833949" cy="514010"/>
      </dsp:txXfrm>
    </dsp:sp>
    <dsp:sp modelId="{01D46A96-A364-4A5D-9D91-0C07A08F9DE8}">
      <dsp:nvSpPr>
        <dsp:cNvPr id="0" name=""/>
        <dsp:cNvSpPr/>
      </dsp:nvSpPr>
      <dsp:spPr>
        <a:xfrm>
          <a:off x="2424053" y="1324682"/>
          <a:ext cx="1004356" cy="723463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Logement</a:t>
          </a:r>
          <a:endParaRPr lang="fr-FR" sz="1100" kern="1200" dirty="0"/>
        </a:p>
      </dsp:txBody>
      <dsp:txXfrm>
        <a:off x="2571138" y="1430631"/>
        <a:ext cx="710186" cy="511565"/>
      </dsp:txXfrm>
    </dsp:sp>
    <dsp:sp modelId="{FC2F7464-CD81-4AF4-B890-9887C68E2141}">
      <dsp:nvSpPr>
        <dsp:cNvPr id="0" name=""/>
        <dsp:cNvSpPr/>
      </dsp:nvSpPr>
      <dsp:spPr>
        <a:xfrm>
          <a:off x="1847990" y="2044916"/>
          <a:ext cx="1047341" cy="781923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Endettement</a:t>
          </a:r>
          <a:endParaRPr lang="fr-FR" sz="1000" kern="1200" dirty="0"/>
        </a:p>
      </dsp:txBody>
      <dsp:txXfrm>
        <a:off x="2001370" y="2159426"/>
        <a:ext cx="740581" cy="552903"/>
      </dsp:txXfrm>
    </dsp:sp>
    <dsp:sp modelId="{7E2B90CF-4720-428B-8D41-1A68D5AF4CE5}">
      <dsp:nvSpPr>
        <dsp:cNvPr id="0" name=""/>
        <dsp:cNvSpPr/>
      </dsp:nvSpPr>
      <dsp:spPr>
        <a:xfrm>
          <a:off x="767872" y="2100320"/>
          <a:ext cx="1026357" cy="73668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Alimentation et hygiène</a:t>
          </a:r>
          <a:endParaRPr lang="fr-FR" sz="1000" kern="1200" dirty="0"/>
        </a:p>
      </dsp:txBody>
      <dsp:txXfrm>
        <a:off x="918179" y="2208205"/>
        <a:ext cx="725743" cy="520914"/>
      </dsp:txXfrm>
    </dsp:sp>
    <dsp:sp modelId="{C3974408-FB27-4674-8813-285EF1FD2C17}">
      <dsp:nvSpPr>
        <dsp:cNvPr id="0" name=""/>
        <dsp:cNvSpPr/>
      </dsp:nvSpPr>
      <dsp:spPr>
        <a:xfrm>
          <a:off x="119806" y="1368148"/>
          <a:ext cx="946887" cy="683910"/>
        </a:xfrm>
        <a:prstGeom prst="ellipse">
          <a:avLst/>
        </a:prstGeom>
        <a:solidFill>
          <a:schemeClr val="accent1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Santé</a:t>
          </a:r>
          <a:endParaRPr lang="fr-FR" sz="1100" kern="1200" dirty="0"/>
        </a:p>
      </dsp:txBody>
      <dsp:txXfrm>
        <a:off x="258474" y="1468304"/>
        <a:ext cx="669551" cy="483598"/>
      </dsp:txXfrm>
    </dsp:sp>
    <dsp:sp modelId="{B1DEFEC5-3ED8-476F-A344-B22B04EE4124}">
      <dsp:nvSpPr>
        <dsp:cNvPr id="0" name=""/>
        <dsp:cNvSpPr/>
      </dsp:nvSpPr>
      <dsp:spPr>
        <a:xfrm>
          <a:off x="272339" y="576059"/>
          <a:ext cx="991067" cy="680452"/>
        </a:xfrm>
        <a:prstGeom prst="ellipse">
          <a:avLst/>
        </a:prstGeom>
        <a:solidFill>
          <a:schemeClr val="accent4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Scolarité et loisirs</a:t>
          </a:r>
          <a:endParaRPr lang="fr-FR" sz="1100" kern="1200" dirty="0"/>
        </a:p>
      </dsp:txBody>
      <dsp:txXfrm>
        <a:off x="417477" y="675709"/>
        <a:ext cx="700791" cy="4811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B7D50-9B1A-4D2F-B3E7-84F8016024D4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A265F-019A-4D36-B6B1-AEDE7622CE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450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A265F-019A-4D36-B6B1-AEDE7622CE4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721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889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795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1183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1103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274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1529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142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9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89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584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5BA2-73FB-4D2C-91CE-3E18E8420CA6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4633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65BA2-73FB-4D2C-91CE-3E18E8420CA6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46ED0-56B5-434B-8A00-EF49F6FB7B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205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18" Type="http://schemas.openxmlformats.org/officeDocument/2006/relationships/diagramColors" Target="../diagrams/colors3.xml"/><Relationship Id="rId26" Type="http://schemas.openxmlformats.org/officeDocument/2006/relationships/image" Target="../media/image4.png"/><Relationship Id="rId3" Type="http://schemas.openxmlformats.org/officeDocument/2006/relationships/image" Target="../media/image1.png"/><Relationship Id="rId21" Type="http://schemas.openxmlformats.org/officeDocument/2006/relationships/diagramLayout" Target="../diagrams/layout4.xml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17" Type="http://schemas.openxmlformats.org/officeDocument/2006/relationships/diagramQuickStyle" Target="../diagrams/quickStyle3.xml"/><Relationship Id="rId25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6" Type="http://schemas.openxmlformats.org/officeDocument/2006/relationships/diagramLayout" Target="../diagrams/layout3.xml"/><Relationship Id="rId20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24" Type="http://schemas.microsoft.com/office/2007/relationships/diagramDrawing" Target="../diagrams/drawing4.xml"/><Relationship Id="rId5" Type="http://schemas.openxmlformats.org/officeDocument/2006/relationships/diagramData" Target="../diagrams/data1.xml"/><Relationship Id="rId15" Type="http://schemas.openxmlformats.org/officeDocument/2006/relationships/diagramData" Target="../diagrams/data3.xml"/><Relationship Id="rId23" Type="http://schemas.openxmlformats.org/officeDocument/2006/relationships/diagramColors" Target="../diagrams/colors4.xml"/><Relationship Id="rId10" Type="http://schemas.openxmlformats.org/officeDocument/2006/relationships/diagramData" Target="../diagrams/data2.xml"/><Relationship Id="rId19" Type="http://schemas.microsoft.com/office/2007/relationships/diagramDrawing" Target="../diagrams/drawing3.xml"/><Relationship Id="rId4" Type="http://schemas.openxmlformats.org/officeDocument/2006/relationships/image" Target="../media/image2.png"/><Relationship Id="rId9" Type="http://schemas.microsoft.com/office/2007/relationships/diagramDrawing" Target="../diagrams/drawing1.xml"/><Relationship Id="rId14" Type="http://schemas.microsoft.com/office/2007/relationships/diagramDrawing" Target="../diagrams/drawing2.xml"/><Relationship Id="rId22" Type="http://schemas.openxmlformats.org/officeDocument/2006/relationships/diagramQuickStyle" Target="../diagrams/quickStyle4.xml"/><Relationship Id="rId2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523" y="1700808"/>
            <a:ext cx="1885460" cy="1892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3"/>
          <p:cNvSpPr txBox="1">
            <a:spLocks/>
          </p:cNvSpPr>
          <p:nvPr/>
        </p:nvSpPr>
        <p:spPr>
          <a:xfrm>
            <a:off x="497911" y="46044"/>
            <a:ext cx="8229600" cy="8209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Protection de l’enfance : MJAGBF</a:t>
            </a:r>
          </a:p>
          <a:p>
            <a:r>
              <a:rPr lang="fr-FR" sz="21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Mesure judiciaire d’aide à la gestion du budget familial</a:t>
            </a:r>
            <a:endParaRPr lang="fr-FR" sz="21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2" y="74910"/>
            <a:ext cx="1192451" cy="792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POLE ASPP</a:t>
            </a:r>
          </a:p>
          <a:p>
            <a:pPr algn="ctr"/>
            <a:r>
              <a:rPr lang="fr-FR" sz="1400" dirty="0" smtClean="0"/>
              <a:t>Service AGPS</a:t>
            </a:r>
            <a:endParaRPr lang="fr-FR" sz="1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227984"/>
            <a:ext cx="1402113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" name="Diagramme 11"/>
          <p:cNvGraphicFramePr/>
          <p:nvPr>
            <p:extLst>
              <p:ext uri="{D42A27DB-BD31-4B8C-83A1-F6EECF244321}">
                <p14:modId xmlns:p14="http://schemas.microsoft.com/office/powerpoint/2010/main" val="3281824992"/>
              </p:ext>
            </p:extLst>
          </p:nvPr>
        </p:nvGraphicFramePr>
        <p:xfrm>
          <a:off x="107504" y="1079302"/>
          <a:ext cx="2880320" cy="2565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3446039538"/>
              </p:ext>
            </p:extLst>
          </p:nvPr>
        </p:nvGraphicFramePr>
        <p:xfrm>
          <a:off x="179512" y="3819018"/>
          <a:ext cx="3816424" cy="2850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15" name="Diagramme 14"/>
          <p:cNvGraphicFramePr/>
          <p:nvPr>
            <p:extLst>
              <p:ext uri="{D42A27DB-BD31-4B8C-83A1-F6EECF244321}">
                <p14:modId xmlns:p14="http://schemas.microsoft.com/office/powerpoint/2010/main" val="3268141932"/>
              </p:ext>
            </p:extLst>
          </p:nvPr>
        </p:nvGraphicFramePr>
        <p:xfrm>
          <a:off x="4573247" y="3789040"/>
          <a:ext cx="2975992" cy="2104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graphicFrame>
        <p:nvGraphicFramePr>
          <p:cNvPr id="16" name="Diagramme 15"/>
          <p:cNvGraphicFramePr/>
          <p:nvPr>
            <p:extLst>
              <p:ext uri="{D42A27DB-BD31-4B8C-83A1-F6EECF244321}">
                <p14:modId xmlns:p14="http://schemas.microsoft.com/office/powerpoint/2010/main" val="2705251364"/>
              </p:ext>
            </p:extLst>
          </p:nvPr>
        </p:nvGraphicFramePr>
        <p:xfrm>
          <a:off x="5532318" y="980728"/>
          <a:ext cx="3562456" cy="3002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0" r:lo="rId21" r:qs="rId22" r:cs="rId23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069" y="2132856"/>
            <a:ext cx="870082" cy="651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3293603" y="1111797"/>
            <a:ext cx="217129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u="sng" dirty="0" smtClean="0"/>
              <a:t>Objectif principal</a:t>
            </a:r>
            <a:r>
              <a:rPr lang="fr-FR" dirty="0" smtClean="0"/>
              <a:t>:</a:t>
            </a:r>
          </a:p>
          <a:p>
            <a:pPr algn="ctr"/>
            <a:r>
              <a:rPr lang="fr-FR" sz="1600" b="1" dirty="0" smtClean="0">
                <a:solidFill>
                  <a:srgbClr val="00B050"/>
                </a:solidFill>
              </a:rPr>
              <a:t>Le retour à l’autonomie</a:t>
            </a:r>
            <a:endParaRPr lang="fr-FR" sz="1600" b="1" dirty="0">
              <a:solidFill>
                <a:srgbClr val="00B05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061243" y="973298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Nous travaillons avec les parents sur :</a:t>
            </a:r>
            <a:endParaRPr lang="fr-FR" sz="1200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7524328" y="5589240"/>
            <a:ext cx="1419826" cy="1080120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          La mesure est gratuite pour les familles.</a:t>
            </a:r>
            <a:endParaRPr lang="fr-FR" sz="1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150" y="5727054"/>
            <a:ext cx="325959" cy="325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7589558" y="31962"/>
            <a:ext cx="1324884" cy="865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3677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168</Words>
  <Application>Microsoft Office PowerPoint</Application>
  <PresentationFormat>Affichage à l'écran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UDAF de la Moselle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Protection de l’enfance : MJAGBF Une mesure judiciaire</dc:title>
  <dc:creator>LADAME Estelle</dc:creator>
  <cp:lastModifiedBy>LADAME Estelle</cp:lastModifiedBy>
  <cp:revision>26</cp:revision>
  <dcterms:created xsi:type="dcterms:W3CDTF">2019-01-30T13:13:47Z</dcterms:created>
  <dcterms:modified xsi:type="dcterms:W3CDTF">2023-12-18T13:37:44Z</dcterms:modified>
</cp:coreProperties>
</file>