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68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60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3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90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8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57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82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30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6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29ED4-4DA4-470B-B560-1D82A33917D4}" type="datetimeFigureOut">
              <a:rPr lang="fr-FR" smtClean="0"/>
              <a:t>30/01/2019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F4EE-E9C9-4334-AB6B-004B673EA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36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24936" cy="1152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bg2">
                    <a:lumMod val="25000"/>
                  </a:schemeClr>
                </a:solidFill>
              </a:rPr>
              <a:t>LE POLE ASPP </a:t>
            </a:r>
            <a:br>
              <a:rPr lang="fr-FR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r-FR" sz="3200" dirty="0" smtClean="0">
                <a:solidFill>
                  <a:schemeClr val="bg2">
                    <a:lumMod val="25000"/>
                  </a:schemeClr>
                </a:solidFill>
              </a:rPr>
              <a:t>ACCUEILLE UN VOLONTAIRE DE SERVICE CIVIQUE</a:t>
            </a:r>
            <a:endParaRPr lang="fr-FR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800" dirty="0" smtClean="0">
                <a:solidFill>
                  <a:schemeClr val="bg1"/>
                </a:solidFill>
              </a:rPr>
              <a:t>s</a:t>
            </a:r>
            <a:endParaRPr lang="fr-FR" sz="800" dirty="0">
              <a:solidFill>
                <a:schemeClr val="bg1"/>
              </a:solidFill>
            </a:endParaRP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552" y="1916832"/>
            <a:ext cx="2036763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à coins arrondis 11"/>
          <p:cNvSpPr/>
          <p:nvPr/>
        </p:nvSpPr>
        <p:spPr>
          <a:xfrm>
            <a:off x="430525" y="2048880"/>
            <a:ext cx="2784976" cy="1296144"/>
          </a:xfrm>
          <a:prstGeom prst="wedgeRoundRectCallout">
            <a:avLst>
              <a:gd name="adj1" fmla="val 76326"/>
              <a:gd name="adj2" fmla="val -2049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sz="1400" dirty="0" smtClean="0"/>
              <a:t>J’accompagne </a:t>
            </a:r>
            <a:r>
              <a:rPr lang="fr-FR" sz="1400" dirty="0"/>
              <a:t>les bénéficiaires qui en ont besoin dans </a:t>
            </a:r>
            <a:r>
              <a:rPr lang="fr-FR" sz="1400" dirty="0" smtClean="0"/>
              <a:t>l’accomplissement de leurs </a:t>
            </a:r>
            <a:r>
              <a:rPr lang="fr-FR" sz="1400" dirty="0"/>
              <a:t>démarches administratives ou de santé</a:t>
            </a:r>
          </a:p>
          <a:p>
            <a:pPr algn="ctr"/>
            <a:endParaRPr lang="fr-FR" sz="14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11560" y="4077072"/>
            <a:ext cx="2664296" cy="1276400"/>
          </a:xfrm>
          <a:prstGeom prst="wedgeRoundRectCallout">
            <a:avLst>
              <a:gd name="adj1" fmla="val 60189"/>
              <a:gd name="adj2" fmla="val -10051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sz="1400" dirty="0" smtClean="0"/>
              <a:t>J’accompagne </a:t>
            </a:r>
            <a:r>
              <a:rPr lang="fr-FR" sz="1400" dirty="0"/>
              <a:t>les bénéficiaires dans l’accès et l’utilisation </a:t>
            </a:r>
            <a:r>
              <a:rPr lang="fr-FR" sz="1400" dirty="0" smtClean="0"/>
              <a:t>des outils numériques et  internet (notamment sites administratifs en ligne) </a:t>
            </a:r>
            <a:endParaRPr lang="fr-FR" sz="1400" dirty="0"/>
          </a:p>
          <a:p>
            <a:pPr algn="ctr"/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5652120" y="2060848"/>
            <a:ext cx="2592288" cy="864096"/>
          </a:xfrm>
          <a:prstGeom prst="wedgeRoundRectCallout">
            <a:avLst>
              <a:gd name="adj1" fmla="val -68345"/>
              <a:gd name="adj2" fmla="val -1929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J’aide à rompre l’isolement </a:t>
            </a:r>
          </a:p>
          <a:p>
            <a:pPr algn="ctr"/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5895730" y="3789040"/>
            <a:ext cx="2420686" cy="1564432"/>
          </a:xfrm>
          <a:prstGeom prst="wedgeRoundRectCallout">
            <a:avLst>
              <a:gd name="adj1" fmla="val -59301"/>
              <a:gd name="adj2" fmla="val -8905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400" dirty="0" smtClean="0"/>
          </a:p>
          <a:p>
            <a:pPr algn="ctr"/>
            <a:r>
              <a:rPr lang="fr-FR" sz="1400" dirty="0" smtClean="0"/>
              <a:t>Je contribue </a:t>
            </a:r>
            <a:r>
              <a:rPr lang="fr-FR" sz="1400" dirty="0"/>
              <a:t>à l’organisation d’actions collectives visant à faire participer les bénéficiaires au service ou à leurs mesures </a:t>
            </a:r>
          </a:p>
          <a:p>
            <a:pPr algn="ctr"/>
            <a:endParaRPr lang="fr-FR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05704"/>
            <a:ext cx="2202251" cy="119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ercle, Coloré, Coopération, Mains Tenant, Huma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83109"/>
            <a:ext cx="1052940" cy="1045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Résultat d’images pour images groupe personnes aide"/>
          <p:cNvSpPr>
            <a:spLocks noChangeAspect="1" noChangeArrowheads="1"/>
          </p:cNvSpPr>
          <p:nvPr/>
        </p:nvSpPr>
        <p:spPr bwMode="auto">
          <a:xfrm>
            <a:off x="63500" y="-388938"/>
            <a:ext cx="2447925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74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 POLE ASPP  ACCUEILLE UN VOLONTAIRE DE SERVICE CIVIQUE</vt:lpstr>
    </vt:vector>
  </TitlesOfParts>
  <Company>UDAF de la Moselle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POLE ASPP  ACCUEILLE UN VOLONTAIRE DE SERVICE CIVIQUE</dc:title>
  <dc:creator>LADAME Estelle</dc:creator>
  <cp:lastModifiedBy>LADAME Estelle</cp:lastModifiedBy>
  <cp:revision>1</cp:revision>
  <dcterms:created xsi:type="dcterms:W3CDTF">2019-01-30T13:36:01Z</dcterms:created>
  <dcterms:modified xsi:type="dcterms:W3CDTF">2019-01-30T13:36:33Z</dcterms:modified>
</cp:coreProperties>
</file>