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58" r:id="rId4"/>
    <p:sldId id="259" r:id="rId5"/>
    <p:sldId id="263" r:id="rId6"/>
    <p:sldId id="260" r:id="rId7"/>
    <p:sldId id="261" r:id="rId8"/>
    <p:sldId id="262" r:id="rId9"/>
    <p:sldId id="264"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GOUGNE-SCHMITT Aurélie" initials="L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13D1C-3D4C-4F0A-8A2D-4F9028A58E62}" type="datetimeFigureOut">
              <a:rPr lang="fr-FR" smtClean="0"/>
              <a:t>30/04/2019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656883-D68C-4E81-8BEB-764A86E894E2}" type="slidenum">
              <a:rPr lang="fr-FR" smtClean="0"/>
              <a:t>‹N°›</a:t>
            </a:fld>
            <a:endParaRPr lang="fr-FR"/>
          </a:p>
        </p:txBody>
      </p:sp>
    </p:spTree>
    <p:extLst>
      <p:ext uri="{BB962C8B-B14F-4D97-AF65-F5344CB8AC3E}">
        <p14:creationId xmlns:p14="http://schemas.microsoft.com/office/powerpoint/2010/main" val="3343868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Modifiez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663DCD5-A798-4CB0-A8EB-F0CC3C84080F}" type="datetime1">
              <a:rPr lang="fr-FR" smtClean="0"/>
              <a:t>30/04/2019</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fr-FR" smtClean="0"/>
              <a:t>UDAF - SASI / réalisé par Aurélie LEGOUGNE-CESF </a:t>
            </a:r>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38EE709-A9C6-4DD0-8CF2-F5C5C86C53F5}"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7C1AA7A-9046-40D7-909D-3FA3BC2B2A56}" type="datetime1">
              <a:rPr lang="fr-FR" smtClean="0"/>
              <a:t>30/04/2019</a:t>
            </a:fld>
            <a:endParaRPr lang="fr-FR"/>
          </a:p>
        </p:txBody>
      </p:sp>
      <p:sp>
        <p:nvSpPr>
          <p:cNvPr id="5" name="Espace réservé du pied de page 4"/>
          <p:cNvSpPr>
            <a:spLocks noGrp="1"/>
          </p:cNvSpPr>
          <p:nvPr>
            <p:ph type="ftr" sz="quarter" idx="11"/>
          </p:nvPr>
        </p:nvSpPr>
        <p:spPr/>
        <p:txBody>
          <a:bodyPr/>
          <a:lstStyle>
            <a:extLst/>
          </a:lstStyle>
          <a:p>
            <a:r>
              <a:rPr lang="fr-FR" smtClean="0"/>
              <a:t>UDAF - SASI / réalisé par Aurélie LEGOUGNE-CESF </a:t>
            </a:r>
            <a:endParaRPr lang="fr-FR"/>
          </a:p>
        </p:txBody>
      </p:sp>
      <p:sp>
        <p:nvSpPr>
          <p:cNvPr id="6" name="Espace réservé du numéro de diapositive 5"/>
          <p:cNvSpPr>
            <a:spLocks noGrp="1"/>
          </p:cNvSpPr>
          <p:nvPr>
            <p:ph type="sldNum" sz="quarter" idx="12"/>
          </p:nvPr>
        </p:nvSpPr>
        <p:spPr/>
        <p:txBody>
          <a:bodyPr/>
          <a:lstStyle>
            <a:extLst/>
          </a:lstStyle>
          <a:p>
            <a:fld id="{938EE709-A9C6-4DD0-8CF2-F5C5C86C53F5}"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80D9B8A1-9C9D-48CF-A3B3-47FAD4387232}" type="datetime1">
              <a:rPr lang="fr-FR" smtClean="0"/>
              <a:t>30/04/2019</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r>
              <a:rPr lang="fr-FR" smtClean="0"/>
              <a:t>UDAF - SASI / réalisé par Aurélie LEGOUGNE-CESF </a:t>
            </a:r>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38EE709-A9C6-4DD0-8CF2-F5C5C86C53F5}"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7C52B6C3-DC64-45F4-983D-D624F334EEB0}" type="datetime1">
              <a:rPr lang="fr-FR" smtClean="0"/>
              <a:t>30/04/2019</a:t>
            </a:fld>
            <a:endParaRPr lang="fr-FR"/>
          </a:p>
        </p:txBody>
      </p:sp>
      <p:sp>
        <p:nvSpPr>
          <p:cNvPr id="5" name="Espace réservé du pied de page 4"/>
          <p:cNvSpPr>
            <a:spLocks noGrp="1"/>
          </p:cNvSpPr>
          <p:nvPr>
            <p:ph type="ftr" sz="quarter" idx="11"/>
          </p:nvPr>
        </p:nvSpPr>
        <p:spPr/>
        <p:txBody>
          <a:bodyPr/>
          <a:lstStyle>
            <a:extLst/>
          </a:lstStyle>
          <a:p>
            <a:r>
              <a:rPr lang="fr-FR" smtClean="0"/>
              <a:t>UDAF - SASI / réalisé par Aurélie LEGOUGNE-CESF </a:t>
            </a:r>
            <a:endParaRPr lang="fr-FR"/>
          </a:p>
        </p:txBody>
      </p:sp>
      <p:sp>
        <p:nvSpPr>
          <p:cNvPr id="6" name="Espace réservé du numéro de diapositive 5"/>
          <p:cNvSpPr>
            <a:spLocks noGrp="1"/>
          </p:cNvSpPr>
          <p:nvPr>
            <p:ph type="sldNum" sz="quarter" idx="12"/>
          </p:nvPr>
        </p:nvSpPr>
        <p:spPr/>
        <p:txBody>
          <a:bodyPr/>
          <a:lstStyle>
            <a:extLst/>
          </a:lstStyle>
          <a:p>
            <a:fld id="{938EE709-A9C6-4DD0-8CF2-F5C5C86C53F5}"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E92EAD8-F4A4-44B8-9895-54CAEBCE5C4C}" type="datetime1">
              <a:rPr lang="fr-FR" smtClean="0"/>
              <a:t>30/04/2019</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fr-FR" smtClean="0"/>
              <a:t>UDAF - SASI / réalisé par Aurélie LEGOUGNE-CESF </a:t>
            </a:r>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938EE709-A9C6-4DD0-8CF2-F5C5C86C53F5}"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017594F-3BBB-4B17-AA77-809E32225EC0}" type="datetime1">
              <a:rPr lang="fr-FR" smtClean="0"/>
              <a:t>30/04/2019</a:t>
            </a:fld>
            <a:endParaRPr lang="fr-FR"/>
          </a:p>
        </p:txBody>
      </p:sp>
      <p:sp>
        <p:nvSpPr>
          <p:cNvPr id="6" name="Espace réservé du pied de page 5"/>
          <p:cNvSpPr>
            <a:spLocks noGrp="1"/>
          </p:cNvSpPr>
          <p:nvPr>
            <p:ph type="ftr" sz="quarter" idx="11"/>
          </p:nvPr>
        </p:nvSpPr>
        <p:spPr/>
        <p:txBody>
          <a:bodyPr/>
          <a:lstStyle>
            <a:extLst/>
          </a:lstStyle>
          <a:p>
            <a:r>
              <a:rPr lang="fr-FR" smtClean="0"/>
              <a:t>UDAF - SASI / réalisé par Aurélie LEGOUGNE-CESF </a:t>
            </a:r>
            <a:endParaRPr lang="fr-FR"/>
          </a:p>
        </p:txBody>
      </p:sp>
      <p:sp>
        <p:nvSpPr>
          <p:cNvPr id="7" name="Espace réservé du numéro de diapositive 6"/>
          <p:cNvSpPr>
            <a:spLocks noGrp="1"/>
          </p:cNvSpPr>
          <p:nvPr>
            <p:ph type="sldNum" sz="quarter" idx="12"/>
          </p:nvPr>
        </p:nvSpPr>
        <p:spPr/>
        <p:txBody>
          <a:bodyPr/>
          <a:lstStyle>
            <a:extLst/>
          </a:lstStyle>
          <a:p>
            <a:fld id="{938EE709-A9C6-4DD0-8CF2-F5C5C86C53F5}"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1A3FD3D5-B4F2-4EA1-A5D6-ECBE6433AE20}" type="datetime1">
              <a:rPr lang="fr-FR" smtClean="0"/>
              <a:t>30/04/2019</a:t>
            </a:fld>
            <a:endParaRPr lang="fr-FR"/>
          </a:p>
        </p:txBody>
      </p:sp>
      <p:sp>
        <p:nvSpPr>
          <p:cNvPr id="8" name="Espace réservé du pied de page 7"/>
          <p:cNvSpPr>
            <a:spLocks noGrp="1"/>
          </p:cNvSpPr>
          <p:nvPr>
            <p:ph type="ftr" sz="quarter" idx="11"/>
          </p:nvPr>
        </p:nvSpPr>
        <p:spPr/>
        <p:txBody>
          <a:bodyPr/>
          <a:lstStyle>
            <a:extLst/>
          </a:lstStyle>
          <a:p>
            <a:r>
              <a:rPr lang="fr-FR" smtClean="0"/>
              <a:t>UDAF - SASI / réalisé par Aurélie LEGOUGNE-CESF </a:t>
            </a:r>
            <a:endParaRPr lang="fr-FR"/>
          </a:p>
        </p:txBody>
      </p:sp>
      <p:sp>
        <p:nvSpPr>
          <p:cNvPr id="9" name="Espace réservé du numéro de diapositive 8"/>
          <p:cNvSpPr>
            <a:spLocks noGrp="1"/>
          </p:cNvSpPr>
          <p:nvPr>
            <p:ph type="sldNum" sz="quarter" idx="12"/>
          </p:nvPr>
        </p:nvSpPr>
        <p:spPr/>
        <p:txBody>
          <a:bodyPr/>
          <a:lstStyle>
            <a:extLst/>
          </a:lstStyle>
          <a:p>
            <a:fld id="{938EE709-A9C6-4DD0-8CF2-F5C5C86C53F5}"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DFF3F256-B4EF-4A2C-BF79-1D917455CBCC}" type="datetime1">
              <a:rPr lang="fr-FR" smtClean="0"/>
              <a:t>30/04/2019</a:t>
            </a:fld>
            <a:endParaRPr lang="fr-FR"/>
          </a:p>
        </p:txBody>
      </p:sp>
      <p:sp>
        <p:nvSpPr>
          <p:cNvPr id="4" name="Espace réservé du pied de page 3"/>
          <p:cNvSpPr>
            <a:spLocks noGrp="1"/>
          </p:cNvSpPr>
          <p:nvPr>
            <p:ph type="ftr" sz="quarter" idx="11"/>
          </p:nvPr>
        </p:nvSpPr>
        <p:spPr/>
        <p:txBody>
          <a:bodyPr/>
          <a:lstStyle>
            <a:extLst/>
          </a:lstStyle>
          <a:p>
            <a:r>
              <a:rPr lang="fr-FR" smtClean="0"/>
              <a:t>UDAF - SASI / réalisé par Aurélie LEGOUGNE-CESF </a:t>
            </a:r>
            <a:endParaRPr lang="fr-FR"/>
          </a:p>
        </p:txBody>
      </p:sp>
      <p:sp>
        <p:nvSpPr>
          <p:cNvPr id="5" name="Espace réservé du numéro de diapositive 4"/>
          <p:cNvSpPr>
            <a:spLocks noGrp="1"/>
          </p:cNvSpPr>
          <p:nvPr>
            <p:ph type="sldNum" sz="quarter" idx="12"/>
          </p:nvPr>
        </p:nvSpPr>
        <p:spPr/>
        <p:txBody>
          <a:bodyPr/>
          <a:lstStyle>
            <a:extLst/>
          </a:lstStyle>
          <a:p>
            <a:fld id="{938EE709-A9C6-4DD0-8CF2-F5C5C86C53F5}"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21C11838-A404-4ECE-98DC-49392FDC4725}" type="datetime1">
              <a:rPr lang="fr-FR" smtClean="0"/>
              <a:t>30/04/2019</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r>
              <a:rPr lang="fr-FR" smtClean="0"/>
              <a:t>UDAF - SASI / réalisé par Aurélie LEGOUGNE-CESF </a:t>
            </a:r>
            <a:endParaRPr lang="fr-FR"/>
          </a:p>
        </p:txBody>
      </p:sp>
      <p:sp>
        <p:nvSpPr>
          <p:cNvPr id="4" name="Espace réservé du numéro de diapositive 3"/>
          <p:cNvSpPr>
            <a:spLocks noGrp="1"/>
          </p:cNvSpPr>
          <p:nvPr>
            <p:ph type="sldNum" sz="quarter" idx="12"/>
          </p:nvPr>
        </p:nvSpPr>
        <p:spPr/>
        <p:txBody>
          <a:bodyPr/>
          <a:lstStyle>
            <a:extLst/>
          </a:lstStyle>
          <a:p>
            <a:fld id="{938EE709-A9C6-4DD0-8CF2-F5C5C86C53F5}"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2976F3E-5368-4B25-8964-AB74EE9ECA08}" type="datetime1">
              <a:rPr lang="fr-FR" smtClean="0"/>
              <a:t>30/04/2019</a:t>
            </a:fld>
            <a:endParaRPr lang="fr-FR"/>
          </a:p>
        </p:txBody>
      </p:sp>
      <p:sp>
        <p:nvSpPr>
          <p:cNvPr id="6" name="Espace réservé du pied de page 5"/>
          <p:cNvSpPr>
            <a:spLocks noGrp="1"/>
          </p:cNvSpPr>
          <p:nvPr>
            <p:ph type="ftr" sz="quarter" idx="11"/>
          </p:nvPr>
        </p:nvSpPr>
        <p:spPr/>
        <p:txBody>
          <a:bodyPr/>
          <a:lstStyle>
            <a:extLst/>
          </a:lstStyle>
          <a:p>
            <a:r>
              <a:rPr lang="fr-FR" smtClean="0"/>
              <a:t>UDAF - SASI / réalisé par Aurélie LEGOUGNE-CESF </a:t>
            </a:r>
            <a:endParaRPr lang="fr-FR"/>
          </a:p>
        </p:txBody>
      </p:sp>
      <p:sp>
        <p:nvSpPr>
          <p:cNvPr id="7" name="Espace réservé du numéro de diapositive 6"/>
          <p:cNvSpPr>
            <a:spLocks noGrp="1"/>
          </p:cNvSpPr>
          <p:nvPr>
            <p:ph type="sldNum" sz="quarter" idx="12"/>
          </p:nvPr>
        </p:nvSpPr>
        <p:spPr/>
        <p:txBody>
          <a:bodyPr/>
          <a:lstStyle>
            <a:extLst/>
          </a:lstStyle>
          <a:p>
            <a:fld id="{938EE709-A9C6-4DD0-8CF2-F5C5C86C53F5}"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Modifiez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Modifiez les styles du texte du masque</a:t>
            </a:r>
          </a:p>
        </p:txBody>
      </p:sp>
      <p:sp>
        <p:nvSpPr>
          <p:cNvPr id="5" name="Espace réservé de la date 4"/>
          <p:cNvSpPr>
            <a:spLocks noGrp="1"/>
          </p:cNvSpPr>
          <p:nvPr>
            <p:ph type="dt" sz="half" idx="10"/>
          </p:nvPr>
        </p:nvSpPr>
        <p:spPr/>
        <p:txBody>
          <a:bodyPr/>
          <a:lstStyle>
            <a:extLst/>
          </a:lstStyle>
          <a:p>
            <a:fld id="{B0A26CE9-239C-415A-A4C2-FE9BEB42E48A}" type="datetime1">
              <a:rPr lang="fr-FR" smtClean="0"/>
              <a:t>30/04/2019</a:t>
            </a:fld>
            <a:endParaRPr lang="fr-FR"/>
          </a:p>
        </p:txBody>
      </p:sp>
      <p:sp>
        <p:nvSpPr>
          <p:cNvPr id="6" name="Espace réservé du pied de page 5"/>
          <p:cNvSpPr>
            <a:spLocks noGrp="1"/>
          </p:cNvSpPr>
          <p:nvPr>
            <p:ph type="ftr" sz="quarter" idx="11"/>
          </p:nvPr>
        </p:nvSpPr>
        <p:spPr/>
        <p:txBody>
          <a:bodyPr/>
          <a:lstStyle>
            <a:extLst/>
          </a:lstStyle>
          <a:p>
            <a:r>
              <a:rPr lang="fr-FR" smtClean="0"/>
              <a:t>UDAF - SASI / réalisé par Aurélie LEGOUGNE-CESF </a:t>
            </a:r>
            <a:endParaRPr lang="fr-FR"/>
          </a:p>
        </p:txBody>
      </p:sp>
      <p:sp>
        <p:nvSpPr>
          <p:cNvPr id="7" name="Espace réservé du numéro de diapositive 6"/>
          <p:cNvSpPr>
            <a:spLocks noGrp="1"/>
          </p:cNvSpPr>
          <p:nvPr>
            <p:ph type="sldNum" sz="quarter" idx="12"/>
          </p:nvPr>
        </p:nvSpPr>
        <p:spPr/>
        <p:txBody>
          <a:bodyPr/>
          <a:lstStyle>
            <a:extLst/>
          </a:lstStyle>
          <a:p>
            <a:fld id="{938EE709-A9C6-4DD0-8CF2-F5C5C86C53F5}" type="slidenum">
              <a:rPr lang="fr-FR" smtClean="0"/>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Modifiez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42644E3-A8FE-4DA6-8C7D-0D53A6BF81DF}" type="datetime1">
              <a:rPr lang="fr-FR" smtClean="0"/>
              <a:t>30/04/2019</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fr-FR" smtClean="0"/>
              <a:t>UDAF - SASI / réalisé par Aurélie LEGOUGNE-CESF </a:t>
            </a:r>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38EE709-A9C6-4DD0-8CF2-F5C5C86C53F5}"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27784" y="533400"/>
            <a:ext cx="5844484" cy="2868168"/>
          </a:xfrm>
        </p:spPr>
        <p:txBody>
          <a:bodyPr>
            <a:normAutofit/>
          </a:bodyPr>
          <a:lstStyle/>
          <a:p>
            <a:r>
              <a:rPr lang="fr-FR" dirty="0" smtClean="0"/>
              <a:t>PELOTES </a:t>
            </a:r>
            <a:br>
              <a:rPr lang="fr-FR" dirty="0" smtClean="0"/>
            </a:br>
            <a:r>
              <a:rPr lang="fr-FR" dirty="0" smtClean="0"/>
              <a:t>DE COULEURS DE CARLING </a:t>
            </a:r>
            <a:endParaRPr lang="fr-FR" dirty="0"/>
          </a:p>
        </p:txBody>
      </p:sp>
      <p:sp>
        <p:nvSpPr>
          <p:cNvPr id="3" name="Sous-titre 2"/>
          <p:cNvSpPr>
            <a:spLocks noGrp="1"/>
          </p:cNvSpPr>
          <p:nvPr>
            <p:ph type="subTitle" idx="1"/>
          </p:nvPr>
        </p:nvSpPr>
        <p:spPr/>
        <p:txBody>
          <a:bodyPr/>
          <a:lstStyle/>
          <a:p>
            <a:r>
              <a:rPr lang="fr-FR" dirty="0" smtClean="0"/>
              <a:t>RETROSPECTIVES </a:t>
            </a:r>
            <a:endParaRPr lang="fr-FR" dirty="0"/>
          </a:p>
        </p:txBody>
      </p:sp>
      <p:sp>
        <p:nvSpPr>
          <p:cNvPr id="4" name="Espace réservé du pied de page 3"/>
          <p:cNvSpPr>
            <a:spLocks noGrp="1"/>
          </p:cNvSpPr>
          <p:nvPr>
            <p:ph type="ftr" sz="quarter" idx="11"/>
          </p:nvPr>
        </p:nvSpPr>
        <p:spPr/>
        <p:txBody>
          <a:bodyPr/>
          <a:lstStyle/>
          <a:p>
            <a:r>
              <a:rPr lang="fr-FR" smtClean="0"/>
              <a:t>UDAF - SASI / réalisé par Aurélie LEGOUGNE-CESF </a:t>
            </a:r>
            <a:endParaRPr lang="fr-FR"/>
          </a:p>
        </p:txBody>
      </p:sp>
    </p:spTree>
    <p:extLst>
      <p:ext uri="{BB962C8B-B14F-4D97-AF65-F5344CB8AC3E}">
        <p14:creationId xmlns:p14="http://schemas.microsoft.com/office/powerpoint/2010/main" val="13453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64088" y="2204864"/>
            <a:ext cx="3429000" cy="2057400"/>
          </a:xfrm>
        </p:spPr>
        <p:txBody>
          <a:bodyPr/>
          <a:lstStyle/>
          <a:p>
            <a:r>
              <a:rPr lang="fr-FR" dirty="0" smtClean="0"/>
              <a:t>Focus 2019 </a:t>
            </a:r>
            <a:endParaRPr lang="fr-FR" dirty="0"/>
          </a:p>
        </p:txBody>
      </p:sp>
      <p:sp>
        <p:nvSpPr>
          <p:cNvPr id="3" name="Espace réservé du texte 2"/>
          <p:cNvSpPr>
            <a:spLocks noGrp="1"/>
          </p:cNvSpPr>
          <p:nvPr>
            <p:ph type="body" sz="half" idx="2"/>
          </p:nvPr>
        </p:nvSpPr>
        <p:spPr>
          <a:xfrm>
            <a:off x="5292080" y="4437112"/>
            <a:ext cx="3429000" cy="1920240"/>
          </a:xfrm>
        </p:spPr>
        <p:txBody>
          <a:bodyPr/>
          <a:lstStyle/>
          <a:p>
            <a:r>
              <a:rPr lang="fr-FR" dirty="0" smtClean="0"/>
              <a:t>L’association à ce jour fonctionne toujours à ce jour. Elle est connue et reconnue sur le secteur.</a:t>
            </a:r>
            <a:endParaRPr lang="fr-FR" dirty="0"/>
          </a:p>
        </p:txBody>
      </p:sp>
      <p:sp>
        <p:nvSpPr>
          <p:cNvPr id="4" name="Espace réservé du pied de page 3"/>
          <p:cNvSpPr>
            <a:spLocks noGrp="1"/>
          </p:cNvSpPr>
          <p:nvPr>
            <p:ph type="ftr" sz="quarter" idx="11"/>
          </p:nvPr>
        </p:nvSpPr>
        <p:spPr/>
        <p:txBody>
          <a:bodyPr/>
          <a:lstStyle/>
          <a:p>
            <a:r>
              <a:rPr lang="fr-FR" smtClean="0"/>
              <a:t>UDAF - SASI / réalisé par Aurélie LEGOUGNE-CESF </a:t>
            </a:r>
            <a:endParaRPr lang="fr-FR"/>
          </a:p>
        </p:txBody>
      </p:sp>
      <p:pic>
        <p:nvPicPr>
          <p:cNvPr id="6" name="Espace réservé pour une image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7130" r="17130"/>
          <a:stretch>
            <a:fillRect/>
          </a:stretch>
        </p:blipFill>
        <p:spPr>
          <a:xfrm>
            <a:off x="663682" y="1041002"/>
            <a:ext cx="4260206" cy="4260206"/>
          </a:xfr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060" t="34590"/>
          <a:stretch/>
        </p:blipFill>
        <p:spPr bwMode="auto">
          <a:xfrm>
            <a:off x="5508104" y="620688"/>
            <a:ext cx="2876247" cy="174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69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1143000"/>
          </a:xfrm>
        </p:spPr>
        <p:txBody>
          <a:bodyPr>
            <a:normAutofit fontScale="90000"/>
          </a:bodyPr>
          <a:lstStyle/>
          <a:p>
            <a:r>
              <a:rPr lang="fr-FR" dirty="0" smtClean="0"/>
              <a:t>C’est d’abord UN PARTENARIAT FORT ENTRE :</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 CONSEIL DEPARTEMENTAL </a:t>
            </a:r>
          </a:p>
          <a:p>
            <a:r>
              <a:rPr lang="fr-FR" dirty="0" smtClean="0"/>
              <a:t>LA COMMUNE DE CARLING </a:t>
            </a:r>
          </a:p>
          <a:p>
            <a:r>
              <a:rPr lang="fr-FR" dirty="0" smtClean="0"/>
              <a:t>L’UDAF DE LA MOSELLE</a:t>
            </a:r>
          </a:p>
          <a:p>
            <a:endParaRPr lang="fr-FR" dirty="0"/>
          </a:p>
          <a:p>
            <a:pPr lvl="0"/>
            <a:r>
              <a:rPr lang="fr-FR" dirty="0" smtClean="0"/>
              <a:t>Depuis 2011 l’UDAF de la Moselle anime l’action collective « BIEN DANS SA VILLE » dont l’objectif principal est de permettre à des personnes en insertion sociale :</a:t>
            </a:r>
          </a:p>
          <a:p>
            <a:pPr lvl="0">
              <a:buFont typeface="Wingdings" panose="05000000000000000000" pitchFamily="2" charset="2"/>
              <a:buChar char="Ø"/>
            </a:pPr>
            <a:r>
              <a:rPr lang="fr-FR" dirty="0" smtClean="0"/>
              <a:t>de créer du lien social, </a:t>
            </a:r>
          </a:p>
          <a:p>
            <a:pPr lvl="0">
              <a:buFont typeface="Wingdings" panose="05000000000000000000" pitchFamily="2" charset="2"/>
              <a:buChar char="Ø"/>
            </a:pPr>
            <a:r>
              <a:rPr lang="fr-FR" dirty="0" smtClean="0"/>
              <a:t>de rompre l’isolement, </a:t>
            </a:r>
          </a:p>
          <a:p>
            <a:pPr lvl="0">
              <a:buFont typeface="Wingdings" panose="05000000000000000000" pitchFamily="2" charset="2"/>
              <a:buChar char="Ø"/>
            </a:pPr>
            <a:r>
              <a:rPr lang="fr-FR" dirty="0" smtClean="0"/>
              <a:t>de renforcer </a:t>
            </a:r>
            <a:r>
              <a:rPr lang="fr-FR" dirty="0"/>
              <a:t>l'estime et l'image de soi en créant un lieu de </a:t>
            </a:r>
            <a:r>
              <a:rPr lang="fr-FR" dirty="0" smtClean="0"/>
              <a:t>parole et d’écoute, </a:t>
            </a:r>
            <a:endParaRPr lang="fr-FR" dirty="0"/>
          </a:p>
        </p:txBody>
      </p:sp>
      <p:sp>
        <p:nvSpPr>
          <p:cNvPr id="4" name="Espace réservé du pied de page 3"/>
          <p:cNvSpPr>
            <a:spLocks noGrp="1"/>
          </p:cNvSpPr>
          <p:nvPr>
            <p:ph type="ftr" sz="quarter" idx="11"/>
          </p:nvPr>
        </p:nvSpPr>
        <p:spPr/>
        <p:txBody>
          <a:bodyPr/>
          <a:lstStyle/>
          <a:p>
            <a:r>
              <a:rPr lang="fr-FR" smtClean="0"/>
              <a:t>UDAF - SASI / réalisé par Aurélie LEGOUGNE-CESF </a:t>
            </a:r>
            <a:endParaRPr lang="fr-FR"/>
          </a:p>
        </p:txBody>
      </p:sp>
    </p:spTree>
    <p:extLst>
      <p:ext uri="{BB962C8B-B14F-4D97-AF65-F5344CB8AC3E}">
        <p14:creationId xmlns:p14="http://schemas.microsoft.com/office/powerpoint/2010/main" val="787353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C’est aussi UN GROUPE et UN PROJET COMMUN : </a:t>
            </a:r>
            <a:endParaRPr lang="fr-F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153" y="3288634"/>
            <a:ext cx="3593622" cy="208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956" y="3212976"/>
            <a:ext cx="3721527" cy="208823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043607" y="1700808"/>
            <a:ext cx="7094811" cy="1477328"/>
          </a:xfrm>
          <a:prstGeom prst="rect">
            <a:avLst/>
          </a:prstGeom>
          <a:noFill/>
        </p:spPr>
        <p:txBody>
          <a:bodyPr wrap="square" rtlCol="0">
            <a:spAutoFit/>
          </a:bodyPr>
          <a:lstStyle/>
          <a:p>
            <a:r>
              <a:rPr lang="fr-FR" dirty="0" smtClean="0"/>
              <a:t>En 2015 , le collectif « Bien dans sa ville »  s’investit dans divers </a:t>
            </a:r>
            <a:r>
              <a:rPr lang="fr-FR" dirty="0" smtClean="0"/>
              <a:t>projets  </a:t>
            </a:r>
            <a:r>
              <a:rPr lang="fr-FR" dirty="0" smtClean="0"/>
              <a:t>dont le projet tricot/crochet qui donnera lieu à une exposition au Centre Médico-Social de Creutzwald en présence de tous les partenaires. Les prémices de « Pelotes de Couleurs de Carling » sont posés. </a:t>
            </a:r>
            <a:endParaRPr lang="fr-FR" dirty="0"/>
          </a:p>
        </p:txBody>
      </p:sp>
      <p:pic>
        <p:nvPicPr>
          <p:cNvPr id="1028" name="Picture 4" descr="\\polaris\commun-sasi-actions-collectives\commun-sasi-secretaires-actions-collectives\09 LEGOUGNE AURELIE\ARCHIVES\2015\BIEN DANS SA VILLE 2015 - CARLING\9 DIVERS\PHOTOS\IMG_20151001_1043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73582" y="-14356976"/>
            <a:ext cx="144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11"/>
          </p:nvPr>
        </p:nvSpPr>
        <p:spPr/>
        <p:txBody>
          <a:bodyPr/>
          <a:lstStyle/>
          <a:p>
            <a:r>
              <a:rPr lang="fr-FR" smtClean="0"/>
              <a:t>UDAF - SASI / réalisé par Aurélie LEGOUGNE-CESF </a:t>
            </a:r>
            <a:endParaRPr lang="fr-FR"/>
          </a:p>
        </p:txBody>
      </p:sp>
    </p:spTree>
    <p:extLst>
      <p:ext uri="{BB962C8B-B14F-4D97-AF65-F5344CB8AC3E}">
        <p14:creationId xmlns:p14="http://schemas.microsoft.com/office/powerpoint/2010/main" val="92012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228" y="260648"/>
            <a:ext cx="8229600" cy="1143000"/>
          </a:xfrm>
        </p:spPr>
        <p:txBody>
          <a:bodyPr/>
          <a:lstStyle/>
          <a:p>
            <a:r>
              <a:rPr lang="fr-FR" dirty="0" smtClean="0"/>
              <a:t> 2016, Le groupe continue : </a:t>
            </a:r>
            <a:endParaRPr lang="fr-FR" dirty="0"/>
          </a:p>
        </p:txBody>
      </p:sp>
      <p:sp>
        <p:nvSpPr>
          <p:cNvPr id="3" name="Espace réservé du contenu 2"/>
          <p:cNvSpPr>
            <a:spLocks noGrp="1"/>
          </p:cNvSpPr>
          <p:nvPr>
            <p:ph idx="1"/>
          </p:nvPr>
        </p:nvSpPr>
        <p:spPr/>
        <p:txBody>
          <a:bodyPr/>
          <a:lstStyle/>
          <a:p>
            <a:pPr marL="0" indent="0">
              <a:buNone/>
            </a:pPr>
            <a:r>
              <a:rPr lang="fr-FR" dirty="0" smtClean="0"/>
              <a:t>Le groupe monte un projet autour de l’ART’RECUP qui donnera également lieu à une exposition. </a:t>
            </a:r>
          </a:p>
          <a:p>
            <a:endParaRPr lang="fr-FR" dirty="0"/>
          </a:p>
          <a:p>
            <a:endParaRPr lang="fr-F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45024"/>
            <a:ext cx="3696444" cy="27723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356992"/>
            <a:ext cx="3869928" cy="2577685"/>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p:txBody>
          <a:bodyPr/>
          <a:lstStyle/>
          <a:p>
            <a:r>
              <a:rPr lang="fr-FR" smtClean="0"/>
              <a:t>UDAF - SASI / réalisé par Aurélie LEGOUGNE-CESF </a:t>
            </a:r>
            <a:endParaRPr lang="fr-FR"/>
          </a:p>
        </p:txBody>
      </p:sp>
    </p:spTree>
    <p:extLst>
      <p:ext uri="{BB962C8B-B14F-4D97-AF65-F5344CB8AC3E}">
        <p14:creationId xmlns:p14="http://schemas.microsoft.com/office/powerpoint/2010/main" val="57548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CONSTATS de ces deux années: </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a:t>Au terme d’une année de participation en 2015,  trois personnes ont vu leur inscription renouvelée une seconde année. Cette deuxième année a été déterminante. Elle a permis à ces dernières de s’impliquer davantage dans l’action collective, d’être moteur dans le groupe, de prendre confiance en elle. Cette continuité a permis également de créer ou de conforter leurs compétences.</a:t>
            </a:r>
          </a:p>
          <a:p>
            <a:pPr marL="0" indent="0">
              <a:buNone/>
            </a:pPr>
            <a:endParaRPr lang="fr-FR" dirty="0"/>
          </a:p>
          <a:p>
            <a:r>
              <a:rPr lang="fr-FR" dirty="0"/>
              <a:t>Désireuse de poursuivre ce que l’action collective à impulser durant ces deux ans ; l’idée de créer une association à petit à petit émergée. Aujourd’hui, les participantes souhaitent créer une association autour de la thématique du tricot et du crochet. Elles voudraient être accompagnées et soutenues dans cette démarche et ont demandé le soutien de la CESF.  Ce projet s’inscrit indéniablement dans la continuité de l’action collective « Bien dans sa ville ». </a:t>
            </a:r>
          </a:p>
          <a:p>
            <a:pPr marL="0" indent="0">
              <a:buNone/>
            </a:pPr>
            <a:endParaRPr lang="fr-FR" dirty="0"/>
          </a:p>
          <a:p>
            <a:r>
              <a:rPr lang="fr-FR" dirty="0"/>
              <a:t>C’est pourquoi, afin de proposer une réponse adaptée, de favoriser le développement social local et de pérenniser cette initiative,  il nous semble intéressant de répondre à la demande par le biais d’un accompagnement collectif à la concrétisation de ce projet. Cet accompagnement prendrait la forme d’une action collective dont la coordination serait assurée par l’UDAF.  </a:t>
            </a:r>
          </a:p>
          <a:p>
            <a:endParaRPr lang="fr-FR" dirty="0"/>
          </a:p>
        </p:txBody>
      </p:sp>
      <p:sp>
        <p:nvSpPr>
          <p:cNvPr id="4" name="Espace réservé du pied de page 3"/>
          <p:cNvSpPr>
            <a:spLocks noGrp="1"/>
          </p:cNvSpPr>
          <p:nvPr>
            <p:ph type="ftr" sz="quarter" idx="11"/>
          </p:nvPr>
        </p:nvSpPr>
        <p:spPr/>
        <p:txBody>
          <a:bodyPr/>
          <a:lstStyle/>
          <a:p>
            <a:r>
              <a:rPr lang="fr-FR" smtClean="0"/>
              <a:t>UDAF - SASI / réalisé par Aurélie LEGOUGNE-CESF </a:t>
            </a:r>
            <a:endParaRPr lang="fr-FR"/>
          </a:p>
        </p:txBody>
      </p:sp>
    </p:spTree>
    <p:extLst>
      <p:ext uri="{BB962C8B-B14F-4D97-AF65-F5344CB8AC3E}">
        <p14:creationId xmlns:p14="http://schemas.microsoft.com/office/powerpoint/2010/main" val="1922583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2160240"/>
          </a:xfrm>
        </p:spPr>
        <p:txBody>
          <a:bodyPr>
            <a:normAutofit fontScale="90000"/>
          </a:bodyPr>
          <a:lstStyle/>
          <a:p>
            <a:r>
              <a:rPr lang="fr-FR" dirty="0" smtClean="0"/>
              <a:t>2017 : Mise en place du projet « Accompagnement à la création d’une association » avec l’appui de Mme SCHNEIDER </a:t>
            </a:r>
            <a:endParaRPr lang="fr-FR" dirty="0"/>
          </a:p>
        </p:txBody>
      </p:sp>
      <p:sp>
        <p:nvSpPr>
          <p:cNvPr id="3" name="Espace réservé du contenu 2"/>
          <p:cNvSpPr>
            <a:spLocks noGrp="1"/>
          </p:cNvSpPr>
          <p:nvPr>
            <p:ph idx="1"/>
          </p:nvPr>
        </p:nvSpPr>
        <p:spPr>
          <a:xfrm>
            <a:off x="683568" y="2780928"/>
            <a:ext cx="8003232" cy="3345235"/>
          </a:xfrm>
        </p:spPr>
        <p:txBody>
          <a:bodyPr>
            <a:normAutofit fontScale="92500" lnSpcReduction="20000"/>
          </a:bodyPr>
          <a:lstStyle/>
          <a:p>
            <a:pPr lvl="0"/>
            <a:r>
              <a:rPr lang="fr-FR" dirty="0" smtClean="0"/>
              <a:t>LES OBJECTIFS : </a:t>
            </a:r>
          </a:p>
          <a:p>
            <a:pPr lvl="0">
              <a:buFont typeface="Wingdings" panose="05000000000000000000" pitchFamily="2" charset="2"/>
              <a:buChar char="Ø"/>
            </a:pPr>
            <a:r>
              <a:rPr lang="fr-FR" dirty="0" smtClean="0"/>
              <a:t>Valoriser </a:t>
            </a:r>
            <a:r>
              <a:rPr lang="fr-FR" dirty="0"/>
              <a:t>et mutualiser les compétences des participants. </a:t>
            </a:r>
          </a:p>
          <a:p>
            <a:pPr lvl="0">
              <a:buFont typeface="Wingdings" panose="05000000000000000000" pitchFamily="2" charset="2"/>
              <a:buChar char="Ø"/>
            </a:pPr>
            <a:r>
              <a:rPr lang="fr-FR" dirty="0"/>
              <a:t>S’inscrire dans un projet local.</a:t>
            </a:r>
          </a:p>
          <a:p>
            <a:pPr lvl="0">
              <a:buFont typeface="Wingdings" panose="05000000000000000000" pitchFamily="2" charset="2"/>
              <a:buChar char="Ø"/>
            </a:pPr>
            <a:r>
              <a:rPr lang="fr-FR" dirty="0"/>
              <a:t>Amener les personnes vers l’autonomie.</a:t>
            </a:r>
          </a:p>
          <a:p>
            <a:pPr lvl="0">
              <a:buFont typeface="Wingdings" panose="05000000000000000000" pitchFamily="2" charset="2"/>
              <a:buChar char="Ø"/>
            </a:pPr>
            <a:r>
              <a:rPr lang="fr-FR" dirty="0"/>
              <a:t>Acquérir et développer des connaissances et compétences en matière d’association.</a:t>
            </a:r>
          </a:p>
          <a:p>
            <a:pPr lvl="0">
              <a:buFont typeface="Wingdings" panose="05000000000000000000" pitchFamily="2" charset="2"/>
              <a:buChar char="Ø"/>
            </a:pPr>
            <a:r>
              <a:rPr lang="fr-FR" dirty="0"/>
              <a:t>Développer certaines capacités : attention, assurance, patience, habileté, soin, imagination.</a:t>
            </a:r>
          </a:p>
          <a:p>
            <a:endParaRPr lang="fr-FR" dirty="0"/>
          </a:p>
        </p:txBody>
      </p:sp>
      <p:sp>
        <p:nvSpPr>
          <p:cNvPr id="4" name="Espace réservé du pied de page 3"/>
          <p:cNvSpPr>
            <a:spLocks noGrp="1"/>
          </p:cNvSpPr>
          <p:nvPr>
            <p:ph type="ftr" sz="quarter" idx="11"/>
          </p:nvPr>
        </p:nvSpPr>
        <p:spPr/>
        <p:txBody>
          <a:bodyPr/>
          <a:lstStyle/>
          <a:p>
            <a:r>
              <a:rPr lang="fr-FR" smtClean="0"/>
              <a:t>UDAF - SASI / réalisé par Aurélie LEGOUGNE-CESF </a:t>
            </a:r>
            <a:endParaRPr lang="fr-FR"/>
          </a:p>
        </p:txBody>
      </p:sp>
    </p:spTree>
    <p:extLst>
      <p:ext uri="{BB962C8B-B14F-4D97-AF65-F5344CB8AC3E}">
        <p14:creationId xmlns:p14="http://schemas.microsoft.com/office/powerpoint/2010/main" val="950899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CONCRETISATION : </a:t>
            </a:r>
            <a:endParaRPr lang="fr-FR"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060848"/>
            <a:ext cx="328597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sz="quarter" idx="11"/>
          </p:nvPr>
        </p:nvSpPr>
        <p:spPr/>
        <p:txBody>
          <a:bodyPr/>
          <a:lstStyle/>
          <a:p>
            <a:r>
              <a:rPr lang="fr-FR" smtClean="0"/>
              <a:t>UDAF - SASI / réalisé par Aurélie LEGOUGNE-CESF </a:t>
            </a:r>
            <a:endParaRPr lang="fr-FR"/>
          </a:p>
        </p:txBody>
      </p:sp>
    </p:spTree>
    <p:extLst>
      <p:ext uri="{BB962C8B-B14F-4D97-AF65-F5344CB8AC3E}">
        <p14:creationId xmlns:p14="http://schemas.microsoft.com/office/powerpoint/2010/main" val="287841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CONSECRATION :</a:t>
            </a:r>
            <a:endParaRPr lang="fr-FR" dirty="0"/>
          </a:p>
        </p:txBody>
      </p:sp>
      <p:pic>
        <p:nvPicPr>
          <p:cNvPr id="4098" name="Picture 2" descr="\\polaris\commun-sasi-actions-collectives\commun-sasi-secretaires-actions-collectives\09 LEGOUGNE AURELIE\IP - ACCOMP CONSTIT ASSOC 2017 CARLING\9 DIVERS\PELOTES DE COULEURS DE CARLING\DOCUMENTS UTILES\AFFICHE.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95325"/>
            <a:ext cx="3208086" cy="452596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polaris\commun-sasi-actions-collectives\commun-sasi-secretaires-actions-collectives\09 LEGOUGNE AURELIE\IP - ACCOMP CONSTIT ASSOC 2017 CARLING\9 DIVERS\PHOTOS INAUGURATION\IMG_0583-e44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492896"/>
            <a:ext cx="3916660" cy="2937495"/>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11"/>
          </p:nvPr>
        </p:nvSpPr>
        <p:spPr/>
        <p:txBody>
          <a:bodyPr/>
          <a:lstStyle/>
          <a:p>
            <a:r>
              <a:rPr lang="fr-FR" smtClean="0"/>
              <a:t>UDAF - SASI / réalisé par Aurélie LEGOUGNE-CESF </a:t>
            </a:r>
            <a:endParaRPr lang="fr-FR"/>
          </a:p>
        </p:txBody>
      </p:sp>
    </p:spTree>
    <p:extLst>
      <p:ext uri="{BB962C8B-B14F-4D97-AF65-F5344CB8AC3E}">
        <p14:creationId xmlns:p14="http://schemas.microsoft.com/office/powerpoint/2010/main" val="77542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a:t>
            </a:r>
            <a:r>
              <a:rPr lang="fr-FR" dirty="0"/>
              <a:t>ç</a:t>
            </a:r>
            <a:r>
              <a:rPr lang="fr-FR" dirty="0" smtClean="0"/>
              <a:t>a continue : </a:t>
            </a:r>
            <a:endParaRPr lang="fr-FR" dirty="0"/>
          </a:p>
        </p:txBody>
      </p:sp>
      <p:sp>
        <p:nvSpPr>
          <p:cNvPr id="3" name="Espace réservé du contenu 2"/>
          <p:cNvSpPr>
            <a:spLocks noGrp="1"/>
          </p:cNvSpPr>
          <p:nvPr>
            <p:ph idx="1"/>
          </p:nvPr>
        </p:nvSpPr>
        <p:spPr/>
        <p:txBody>
          <a:bodyPr/>
          <a:lstStyle/>
          <a:p>
            <a:r>
              <a:rPr lang="fr-FR" dirty="0" smtClean="0"/>
              <a:t>Le mardi 30 mai 2017 l’association « Pelotes de couleurs de Carling » sera présente à la semaine du développement durable et présentera à cette occasion leur incroyable parcours d’insertion</a:t>
            </a:r>
          </a:p>
        </p:txBody>
      </p:sp>
      <p:sp>
        <p:nvSpPr>
          <p:cNvPr id="4" name="Espace réservé du pied de page 3"/>
          <p:cNvSpPr>
            <a:spLocks noGrp="1"/>
          </p:cNvSpPr>
          <p:nvPr>
            <p:ph type="ftr" sz="quarter" idx="11"/>
          </p:nvPr>
        </p:nvSpPr>
        <p:spPr/>
        <p:txBody>
          <a:bodyPr/>
          <a:lstStyle/>
          <a:p>
            <a:r>
              <a:rPr lang="fr-FR" smtClean="0"/>
              <a:t>UDAF - SASI / réalisé par Aurélie LEGOUGNE-CESF </a:t>
            </a:r>
            <a:endParaRPr lang="fr-FR"/>
          </a:p>
        </p:txBody>
      </p:sp>
    </p:spTree>
    <p:extLst>
      <p:ext uri="{BB962C8B-B14F-4D97-AF65-F5344CB8AC3E}">
        <p14:creationId xmlns:p14="http://schemas.microsoft.com/office/powerpoint/2010/main" val="896906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104</TotalTime>
  <Words>328</Words>
  <Application>Microsoft Office PowerPoint</Application>
  <PresentationFormat>Affichage à l'écran (4:3)</PresentationFormat>
  <Paragraphs>44</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Opulent</vt:lpstr>
      <vt:lpstr>PELOTES  DE COULEURS DE CARLING </vt:lpstr>
      <vt:lpstr>C’est d’abord UN PARTENARIAT FORT ENTRE :</vt:lpstr>
      <vt:lpstr>C’est aussi UN GROUPE et UN PROJET COMMUN : </vt:lpstr>
      <vt:lpstr> 2016, Le groupe continue : </vt:lpstr>
      <vt:lpstr>CONSTATS de ces deux années: </vt:lpstr>
      <vt:lpstr>2017 : Mise en place du projet « Accompagnement à la création d’une association » avec l’appui de Mme SCHNEIDER </vt:lpstr>
      <vt:lpstr>LA CONCRETISATION : </vt:lpstr>
      <vt:lpstr>LA CONSECRATION :</vt:lpstr>
      <vt:lpstr>Et ça continue : </vt:lpstr>
      <vt:lpstr>Focus 2019 </vt:lpstr>
    </vt:vector>
  </TitlesOfParts>
  <Company>UDAF de la Moselle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L’HISTOIRE DE PELOTES DE COULEURS DE CARLING</dc:title>
  <dc:creator>LEGOUGNE-SCHMITT Aurélie</dc:creator>
  <cp:lastModifiedBy>MEIER Marie</cp:lastModifiedBy>
  <cp:revision>13</cp:revision>
  <dcterms:created xsi:type="dcterms:W3CDTF">2017-05-17T14:31:53Z</dcterms:created>
  <dcterms:modified xsi:type="dcterms:W3CDTF">2019-04-30T13:54:14Z</dcterms:modified>
</cp:coreProperties>
</file>